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432" r:id="rId5"/>
    <p:sldId id="393" r:id="rId6"/>
    <p:sldId id="434" r:id="rId7"/>
    <p:sldId id="436" r:id="rId8"/>
    <p:sldId id="437" r:id="rId9"/>
    <p:sldId id="438" r:id="rId10"/>
    <p:sldId id="440" r:id="rId11"/>
    <p:sldId id="441" r:id="rId12"/>
    <p:sldId id="444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0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513E30-3813-4080-8998-8C42FCEAF783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CO"/>
        </a:p>
      </dgm:t>
    </dgm:pt>
    <dgm:pt modelId="{C029C96F-4DDB-451A-8896-11026815B782}">
      <dgm:prSet custT="1"/>
      <dgm:spPr/>
      <dgm:t>
        <a:bodyPr/>
        <a:lstStyle/>
        <a:p>
          <a:r>
            <a:rPr lang="es-VE" sz="1600" dirty="0"/>
            <a:t>Un </a:t>
          </a:r>
          <a:r>
            <a:rPr lang="es-VE" sz="1600" b="1" dirty="0"/>
            <a:t>conflicto de intereses</a:t>
          </a:r>
          <a:r>
            <a:rPr lang="es-VE" sz="1600" dirty="0"/>
            <a:t> (COI) es cualquier situación que pueda afectar, o que se perciba razonablemente que pueda afectar, la objetividad en la presentación, revisión, toma de decisiones editoriales o publicación de un artículo. Estos conflictos pueden ser:</a:t>
          </a:r>
          <a:endParaRPr lang="es-CO" sz="1600" dirty="0"/>
        </a:p>
      </dgm:t>
    </dgm:pt>
    <dgm:pt modelId="{A56E0D89-0268-4ACF-B5EA-127B91DC1402}" type="parTrans" cxnId="{78AE81D9-AC3A-4231-91D9-B7AF6C2447F9}">
      <dgm:prSet/>
      <dgm:spPr/>
      <dgm:t>
        <a:bodyPr/>
        <a:lstStyle/>
        <a:p>
          <a:endParaRPr lang="es-CO" sz="1600"/>
        </a:p>
      </dgm:t>
    </dgm:pt>
    <dgm:pt modelId="{E9CFF3DC-58AC-4754-950C-F6BDECAEFF8B}" type="sibTrans" cxnId="{78AE81D9-AC3A-4231-91D9-B7AF6C2447F9}">
      <dgm:prSet/>
      <dgm:spPr/>
      <dgm:t>
        <a:bodyPr/>
        <a:lstStyle/>
        <a:p>
          <a:endParaRPr lang="es-CO" sz="1600"/>
        </a:p>
      </dgm:t>
    </dgm:pt>
    <dgm:pt modelId="{51C083EE-A909-474D-9399-8AA415D87341}">
      <dgm:prSet custT="1"/>
      <dgm:spPr/>
      <dgm:t>
        <a:bodyPr/>
        <a:lstStyle/>
        <a:p>
          <a:r>
            <a:rPr lang="es-VE" sz="1600" b="1"/>
            <a:t>Financieros</a:t>
          </a:r>
          <a:r>
            <a:rPr lang="es-VE" sz="1600"/>
            <a:t>: relacionados con la compensación económica directa.</a:t>
          </a:r>
          <a:endParaRPr lang="es-CO" sz="1600"/>
        </a:p>
      </dgm:t>
    </dgm:pt>
    <dgm:pt modelId="{2D6B3E11-0D02-489A-8E28-42088405047C}" type="parTrans" cxnId="{D144BF3C-B5AA-4CC7-9F7E-2BDD28E56968}">
      <dgm:prSet/>
      <dgm:spPr/>
      <dgm:t>
        <a:bodyPr/>
        <a:lstStyle/>
        <a:p>
          <a:endParaRPr lang="es-CO" sz="1600"/>
        </a:p>
      </dgm:t>
    </dgm:pt>
    <dgm:pt modelId="{5A36EF5E-7464-425C-A109-19D4082D39CA}" type="sibTrans" cxnId="{D144BF3C-B5AA-4CC7-9F7E-2BDD28E56968}">
      <dgm:prSet/>
      <dgm:spPr/>
      <dgm:t>
        <a:bodyPr/>
        <a:lstStyle/>
        <a:p>
          <a:endParaRPr lang="es-CO" sz="1600"/>
        </a:p>
      </dgm:t>
    </dgm:pt>
    <dgm:pt modelId="{8F8EF3F9-96CA-45BA-A6F8-E9D6B1DF9B61}">
      <dgm:prSet custT="1"/>
      <dgm:spPr/>
      <dgm:t>
        <a:bodyPr/>
        <a:lstStyle/>
        <a:p>
          <a:r>
            <a:rPr lang="es-VE" sz="1600" b="1"/>
            <a:t>No financieros</a:t>
          </a:r>
          <a:r>
            <a:rPr lang="es-VE" sz="1600"/>
            <a:t>: relacionados con factores personales o profesionales (amistades, relaciones familiares, ideologías, etc.).</a:t>
          </a:r>
          <a:endParaRPr lang="es-CO" sz="1600"/>
        </a:p>
      </dgm:t>
    </dgm:pt>
    <dgm:pt modelId="{D6994DB8-970D-4AF8-9DE2-07DDE8AB6E64}" type="parTrans" cxnId="{C817DE00-732F-4721-9BB9-28DB3842E48D}">
      <dgm:prSet/>
      <dgm:spPr/>
      <dgm:t>
        <a:bodyPr/>
        <a:lstStyle/>
        <a:p>
          <a:endParaRPr lang="es-CO" sz="1600"/>
        </a:p>
      </dgm:t>
    </dgm:pt>
    <dgm:pt modelId="{BD802409-6D78-41A6-B869-F9A65B521AA2}" type="sibTrans" cxnId="{C817DE00-732F-4721-9BB9-28DB3842E48D}">
      <dgm:prSet/>
      <dgm:spPr/>
      <dgm:t>
        <a:bodyPr/>
        <a:lstStyle/>
        <a:p>
          <a:endParaRPr lang="es-CO" sz="1600"/>
        </a:p>
      </dgm:t>
    </dgm:pt>
    <dgm:pt modelId="{03F13834-5052-4E82-AE75-ABF6147D03F5}">
      <dgm:prSet custT="1"/>
      <dgm:spPr/>
      <dgm:t>
        <a:bodyPr/>
        <a:lstStyle/>
        <a:p>
          <a:r>
            <a:rPr lang="es-VE" sz="1600"/>
            <a:t>El </a:t>
          </a:r>
          <a:r>
            <a:rPr lang="es-VE" sz="1600" b="1"/>
            <a:t>no declarar</a:t>
          </a:r>
          <a:r>
            <a:rPr lang="es-VE" sz="1600"/>
            <a:t> un COI puede llevar al rechazo inmediato de un manuscrito y a la emisión de una notificación pública si se descubre después de la publicación.</a:t>
          </a:r>
          <a:endParaRPr lang="es-CO" sz="1600"/>
        </a:p>
      </dgm:t>
    </dgm:pt>
    <dgm:pt modelId="{21BA751D-0475-4DD7-8774-5CFA84AAF450}" type="parTrans" cxnId="{A581065F-0C9E-444D-8C80-E4138EA8514D}">
      <dgm:prSet/>
      <dgm:spPr/>
      <dgm:t>
        <a:bodyPr/>
        <a:lstStyle/>
        <a:p>
          <a:endParaRPr lang="es-CO" sz="1600"/>
        </a:p>
      </dgm:t>
    </dgm:pt>
    <dgm:pt modelId="{9398E352-F0B5-496C-A2A9-3E179112EA17}" type="sibTrans" cxnId="{A581065F-0C9E-444D-8C80-E4138EA8514D}">
      <dgm:prSet/>
      <dgm:spPr/>
      <dgm:t>
        <a:bodyPr/>
        <a:lstStyle/>
        <a:p>
          <a:endParaRPr lang="es-CO" sz="1600"/>
        </a:p>
      </dgm:t>
    </dgm:pt>
    <dgm:pt modelId="{DE7D13C4-A415-4A83-AAC7-4F5B3C8EA4C6}" type="pres">
      <dgm:prSet presAssocID="{9B513E30-3813-4080-8998-8C42FCEAF783}" presName="linear" presStyleCnt="0">
        <dgm:presLayoutVars>
          <dgm:animLvl val="lvl"/>
          <dgm:resizeHandles val="exact"/>
        </dgm:presLayoutVars>
      </dgm:prSet>
      <dgm:spPr/>
    </dgm:pt>
    <dgm:pt modelId="{A1EF6C7C-06C5-444C-BE97-0EA5A2AC12EA}" type="pres">
      <dgm:prSet presAssocID="{C029C96F-4DDB-451A-8896-11026815B78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7653917-2163-4821-9520-D77687B9503E}" type="pres">
      <dgm:prSet presAssocID="{C029C96F-4DDB-451A-8896-11026815B782}" presName="childText" presStyleLbl="revTx" presStyleIdx="0" presStyleCnt="1">
        <dgm:presLayoutVars>
          <dgm:bulletEnabled val="1"/>
        </dgm:presLayoutVars>
      </dgm:prSet>
      <dgm:spPr/>
    </dgm:pt>
    <dgm:pt modelId="{4865FDF7-8C47-4EA4-B148-0BABD893ED64}" type="pres">
      <dgm:prSet presAssocID="{03F13834-5052-4E82-AE75-ABF6147D03F5}" presName="parentText" presStyleLbl="node1" presStyleIdx="1" presStyleCnt="2" custScaleY="70360">
        <dgm:presLayoutVars>
          <dgm:chMax val="0"/>
          <dgm:bulletEnabled val="1"/>
        </dgm:presLayoutVars>
      </dgm:prSet>
      <dgm:spPr/>
    </dgm:pt>
  </dgm:ptLst>
  <dgm:cxnLst>
    <dgm:cxn modelId="{C817DE00-732F-4721-9BB9-28DB3842E48D}" srcId="{C029C96F-4DDB-451A-8896-11026815B782}" destId="{8F8EF3F9-96CA-45BA-A6F8-E9D6B1DF9B61}" srcOrd="1" destOrd="0" parTransId="{D6994DB8-970D-4AF8-9DE2-07DDE8AB6E64}" sibTransId="{BD802409-6D78-41A6-B869-F9A65B521AA2}"/>
    <dgm:cxn modelId="{8C42CF2C-18D2-4147-AE99-559696EA478A}" type="presOf" srcId="{8F8EF3F9-96CA-45BA-A6F8-E9D6B1DF9B61}" destId="{07653917-2163-4821-9520-D77687B9503E}" srcOrd="0" destOrd="1" presId="urn:microsoft.com/office/officeart/2005/8/layout/vList2"/>
    <dgm:cxn modelId="{D144BF3C-B5AA-4CC7-9F7E-2BDD28E56968}" srcId="{C029C96F-4DDB-451A-8896-11026815B782}" destId="{51C083EE-A909-474D-9399-8AA415D87341}" srcOrd="0" destOrd="0" parTransId="{2D6B3E11-0D02-489A-8E28-42088405047C}" sibTransId="{5A36EF5E-7464-425C-A109-19D4082D39CA}"/>
    <dgm:cxn modelId="{A581065F-0C9E-444D-8C80-E4138EA8514D}" srcId="{9B513E30-3813-4080-8998-8C42FCEAF783}" destId="{03F13834-5052-4E82-AE75-ABF6147D03F5}" srcOrd="1" destOrd="0" parTransId="{21BA751D-0475-4DD7-8774-5CFA84AAF450}" sibTransId="{9398E352-F0B5-496C-A2A9-3E179112EA17}"/>
    <dgm:cxn modelId="{DC8BCE63-87D6-4A0F-B29C-86DF7ED4DE15}" type="presOf" srcId="{9B513E30-3813-4080-8998-8C42FCEAF783}" destId="{DE7D13C4-A415-4A83-AAC7-4F5B3C8EA4C6}" srcOrd="0" destOrd="0" presId="urn:microsoft.com/office/officeart/2005/8/layout/vList2"/>
    <dgm:cxn modelId="{D593F86F-C0CD-46BC-8663-A9ED48212EE3}" type="presOf" srcId="{03F13834-5052-4E82-AE75-ABF6147D03F5}" destId="{4865FDF7-8C47-4EA4-B148-0BABD893ED64}" srcOrd="0" destOrd="0" presId="urn:microsoft.com/office/officeart/2005/8/layout/vList2"/>
    <dgm:cxn modelId="{CED236C0-CDF7-4D5D-B8E3-F4EBC2CBAC02}" type="presOf" srcId="{51C083EE-A909-474D-9399-8AA415D87341}" destId="{07653917-2163-4821-9520-D77687B9503E}" srcOrd="0" destOrd="0" presId="urn:microsoft.com/office/officeart/2005/8/layout/vList2"/>
    <dgm:cxn modelId="{78AE81D9-AC3A-4231-91D9-B7AF6C2447F9}" srcId="{9B513E30-3813-4080-8998-8C42FCEAF783}" destId="{C029C96F-4DDB-451A-8896-11026815B782}" srcOrd="0" destOrd="0" parTransId="{A56E0D89-0268-4ACF-B5EA-127B91DC1402}" sibTransId="{E9CFF3DC-58AC-4754-950C-F6BDECAEFF8B}"/>
    <dgm:cxn modelId="{62442CDF-56F3-4579-A3FE-0FB1384F3BDA}" type="presOf" srcId="{C029C96F-4DDB-451A-8896-11026815B782}" destId="{A1EF6C7C-06C5-444C-BE97-0EA5A2AC12EA}" srcOrd="0" destOrd="0" presId="urn:microsoft.com/office/officeart/2005/8/layout/vList2"/>
    <dgm:cxn modelId="{A1D0DACC-E0BE-4373-8468-868A4E1FD327}" type="presParOf" srcId="{DE7D13C4-A415-4A83-AAC7-4F5B3C8EA4C6}" destId="{A1EF6C7C-06C5-444C-BE97-0EA5A2AC12EA}" srcOrd="0" destOrd="0" presId="urn:microsoft.com/office/officeart/2005/8/layout/vList2"/>
    <dgm:cxn modelId="{CFE11989-6C56-47D2-9AC2-9D24EB777054}" type="presParOf" srcId="{DE7D13C4-A415-4A83-AAC7-4F5B3C8EA4C6}" destId="{07653917-2163-4821-9520-D77687B9503E}" srcOrd="1" destOrd="0" presId="urn:microsoft.com/office/officeart/2005/8/layout/vList2"/>
    <dgm:cxn modelId="{A3639C61-B4D0-4E2A-9193-0EEFA9481C55}" type="presParOf" srcId="{DE7D13C4-A415-4A83-AAC7-4F5B3C8EA4C6}" destId="{4865FDF7-8C47-4EA4-B148-0BABD893ED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20CC17-4994-4DB4-8931-6F3F06FDC110}" type="doc">
      <dgm:prSet loTypeId="urn:microsoft.com/office/officeart/2005/8/layout/hList9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3B4E0BE-DCF0-4AB2-9921-7F290C1A0104}">
      <dgm:prSet custT="1"/>
      <dgm:spPr/>
      <dgm:t>
        <a:bodyPr/>
        <a:lstStyle/>
        <a:p>
          <a:r>
            <a:rPr lang="es-VE" sz="1600" b="1" dirty="0"/>
            <a:t>Algunos ejemplos de conflictos financieros incluyen:</a:t>
          </a:r>
          <a:endParaRPr lang="en-US" sz="1600" b="1" dirty="0"/>
        </a:p>
      </dgm:t>
    </dgm:pt>
    <dgm:pt modelId="{7EAE7B05-1761-489C-8BF3-76C7AF859325}" type="parTrans" cxnId="{53223F0C-99B3-44AA-BE9C-749E2EF12ACE}">
      <dgm:prSet/>
      <dgm:spPr/>
      <dgm:t>
        <a:bodyPr/>
        <a:lstStyle/>
        <a:p>
          <a:endParaRPr lang="en-US"/>
        </a:p>
      </dgm:t>
    </dgm:pt>
    <dgm:pt modelId="{E7A82C55-CB87-4C37-9762-EB5F62FF3017}" type="sibTrans" cxnId="{53223F0C-99B3-44AA-BE9C-749E2EF12ACE}">
      <dgm:prSet/>
      <dgm:spPr/>
      <dgm:t>
        <a:bodyPr/>
        <a:lstStyle/>
        <a:p>
          <a:endParaRPr lang="en-US"/>
        </a:p>
      </dgm:t>
    </dgm:pt>
    <dgm:pt modelId="{BB54B554-DA9B-4B41-BC8B-7299C138D608}">
      <dgm:prSet/>
      <dgm:spPr/>
      <dgm:t>
        <a:bodyPr/>
        <a:lstStyle/>
        <a:p>
          <a:r>
            <a:rPr lang="es-VE" dirty="0"/>
            <a:t>Propiedad de acciones o participaciones.</a:t>
          </a:r>
          <a:endParaRPr lang="en-US" dirty="0"/>
        </a:p>
      </dgm:t>
    </dgm:pt>
    <dgm:pt modelId="{507AD36C-D09F-4981-8C5B-D693F20AF5FA}" type="parTrans" cxnId="{D6776214-2411-47B9-9A44-709F496E1DAF}">
      <dgm:prSet/>
      <dgm:spPr/>
      <dgm:t>
        <a:bodyPr/>
        <a:lstStyle/>
        <a:p>
          <a:endParaRPr lang="en-US"/>
        </a:p>
      </dgm:t>
    </dgm:pt>
    <dgm:pt modelId="{7292C17A-86C1-45A4-B71A-6F62B8382876}" type="sibTrans" cxnId="{D6776214-2411-47B9-9A44-709F496E1DAF}">
      <dgm:prSet/>
      <dgm:spPr/>
      <dgm:t>
        <a:bodyPr/>
        <a:lstStyle/>
        <a:p>
          <a:endParaRPr lang="en-US"/>
        </a:p>
      </dgm:t>
    </dgm:pt>
    <dgm:pt modelId="{08628C62-0765-47E3-949E-1FAA0FC46913}">
      <dgm:prSet/>
      <dgm:spPr/>
      <dgm:t>
        <a:bodyPr/>
        <a:lstStyle/>
        <a:p>
          <a:r>
            <a:rPr lang="es-VE" dirty="0"/>
            <a:t>Empleo o consultoría remunerada.</a:t>
          </a:r>
          <a:endParaRPr lang="en-US" dirty="0"/>
        </a:p>
      </dgm:t>
    </dgm:pt>
    <dgm:pt modelId="{A0724D63-2DDD-48C2-912F-C74C02CB6F00}" type="parTrans" cxnId="{9358A0CE-7D37-4519-B86C-8CE69318D709}">
      <dgm:prSet/>
      <dgm:spPr/>
      <dgm:t>
        <a:bodyPr/>
        <a:lstStyle/>
        <a:p>
          <a:endParaRPr lang="en-US"/>
        </a:p>
      </dgm:t>
    </dgm:pt>
    <dgm:pt modelId="{29B0B650-BAB2-4873-B54D-3F59E05A4F15}" type="sibTrans" cxnId="{9358A0CE-7D37-4519-B86C-8CE69318D709}">
      <dgm:prSet/>
      <dgm:spPr/>
      <dgm:t>
        <a:bodyPr/>
        <a:lstStyle/>
        <a:p>
          <a:endParaRPr lang="en-US"/>
        </a:p>
      </dgm:t>
    </dgm:pt>
    <dgm:pt modelId="{986BB9B2-1B8B-467F-ACC3-2DC9A654678F}">
      <dgm:prSet/>
      <dgm:spPr/>
      <dgm:t>
        <a:bodyPr/>
        <a:lstStyle/>
        <a:p>
          <a:r>
            <a:rPr lang="es-VE" dirty="0"/>
            <a:t>Subvenciones de investigación, ya sean restringidas o no.</a:t>
          </a:r>
          <a:endParaRPr lang="en-US" dirty="0"/>
        </a:p>
      </dgm:t>
    </dgm:pt>
    <dgm:pt modelId="{9B3E011A-2E14-48E8-9C81-CF0A00BEA5E5}" type="parTrans" cxnId="{A57B01ED-8D25-432D-BE7A-79ACDE6506F7}">
      <dgm:prSet/>
      <dgm:spPr/>
      <dgm:t>
        <a:bodyPr/>
        <a:lstStyle/>
        <a:p>
          <a:endParaRPr lang="en-US"/>
        </a:p>
      </dgm:t>
    </dgm:pt>
    <dgm:pt modelId="{6618C24B-DC62-44C1-B8DB-F2DE1351683F}" type="sibTrans" cxnId="{A57B01ED-8D25-432D-BE7A-79ACDE6506F7}">
      <dgm:prSet/>
      <dgm:spPr/>
      <dgm:t>
        <a:bodyPr/>
        <a:lstStyle/>
        <a:p>
          <a:endParaRPr lang="en-US"/>
        </a:p>
      </dgm:t>
    </dgm:pt>
    <dgm:pt modelId="{AFC231F6-347E-4020-BEBE-C707BA034487}">
      <dgm:prSet/>
      <dgm:spPr/>
      <dgm:t>
        <a:bodyPr/>
        <a:lstStyle/>
        <a:p>
          <a:r>
            <a:rPr lang="es-VE"/>
            <a:t>Regalos, becas de viaje, honorarios, etc.</a:t>
          </a:r>
          <a:endParaRPr lang="en-US"/>
        </a:p>
      </dgm:t>
    </dgm:pt>
    <dgm:pt modelId="{1C538B03-F7ED-4C0D-8CAB-CAA68FFE1911}" type="parTrans" cxnId="{E4AC10FE-64C8-4157-B267-DC92156E4582}">
      <dgm:prSet/>
      <dgm:spPr/>
      <dgm:t>
        <a:bodyPr/>
        <a:lstStyle/>
        <a:p>
          <a:endParaRPr lang="en-US"/>
        </a:p>
      </dgm:t>
    </dgm:pt>
    <dgm:pt modelId="{ACA78F6F-87C9-4DB8-8597-D78D1BF21B48}" type="sibTrans" cxnId="{E4AC10FE-64C8-4157-B267-DC92156E4582}">
      <dgm:prSet/>
      <dgm:spPr/>
      <dgm:t>
        <a:bodyPr/>
        <a:lstStyle/>
        <a:p>
          <a:endParaRPr lang="en-US"/>
        </a:p>
      </dgm:t>
    </dgm:pt>
    <dgm:pt modelId="{21305010-965F-407D-8E25-B4C1A543FAAB}" type="pres">
      <dgm:prSet presAssocID="{A020CC17-4994-4DB4-8931-6F3F06FDC110}" presName="list" presStyleCnt="0">
        <dgm:presLayoutVars>
          <dgm:dir/>
          <dgm:animLvl val="lvl"/>
        </dgm:presLayoutVars>
      </dgm:prSet>
      <dgm:spPr/>
    </dgm:pt>
    <dgm:pt modelId="{B085171A-59F7-46B3-AB1E-978DDED75968}" type="pres">
      <dgm:prSet presAssocID="{43B4E0BE-DCF0-4AB2-9921-7F290C1A0104}" presName="posSpace" presStyleCnt="0"/>
      <dgm:spPr/>
    </dgm:pt>
    <dgm:pt modelId="{884DB82D-7286-489E-BBA0-F50C31975C94}" type="pres">
      <dgm:prSet presAssocID="{43B4E0BE-DCF0-4AB2-9921-7F290C1A0104}" presName="vertFlow" presStyleCnt="0"/>
      <dgm:spPr/>
    </dgm:pt>
    <dgm:pt modelId="{4DA213FE-C18D-481B-A55D-10E9848F6A40}" type="pres">
      <dgm:prSet presAssocID="{43B4E0BE-DCF0-4AB2-9921-7F290C1A0104}" presName="topSpace" presStyleCnt="0"/>
      <dgm:spPr/>
    </dgm:pt>
    <dgm:pt modelId="{23C72EB0-001A-4829-8392-2942ED3FDD49}" type="pres">
      <dgm:prSet presAssocID="{43B4E0BE-DCF0-4AB2-9921-7F290C1A0104}" presName="firstComp" presStyleCnt="0"/>
      <dgm:spPr/>
    </dgm:pt>
    <dgm:pt modelId="{B2A292D5-6FAB-494B-BC07-7B0E2D7A3064}" type="pres">
      <dgm:prSet presAssocID="{43B4E0BE-DCF0-4AB2-9921-7F290C1A0104}" presName="firstChild" presStyleLbl="bgAccFollowNode1" presStyleIdx="0" presStyleCnt="4" custScaleX="151956" custScaleY="44278"/>
      <dgm:spPr/>
    </dgm:pt>
    <dgm:pt modelId="{1C93B4BF-6232-4A52-BB74-BEA783654E10}" type="pres">
      <dgm:prSet presAssocID="{43B4E0BE-DCF0-4AB2-9921-7F290C1A0104}" presName="firstChildTx" presStyleLbl="bgAccFollowNode1" presStyleIdx="0" presStyleCnt="4">
        <dgm:presLayoutVars>
          <dgm:bulletEnabled val="1"/>
        </dgm:presLayoutVars>
      </dgm:prSet>
      <dgm:spPr/>
    </dgm:pt>
    <dgm:pt modelId="{BB86D45D-EB9C-4232-94A5-DB966653B82F}" type="pres">
      <dgm:prSet presAssocID="{08628C62-0765-47E3-949E-1FAA0FC46913}" presName="comp" presStyleCnt="0"/>
      <dgm:spPr/>
    </dgm:pt>
    <dgm:pt modelId="{383A9348-F311-4260-859E-6C2B4EFD02E8}" type="pres">
      <dgm:prSet presAssocID="{08628C62-0765-47E3-949E-1FAA0FC46913}" presName="child" presStyleLbl="bgAccFollowNode1" presStyleIdx="1" presStyleCnt="4" custScaleX="151956" custScaleY="44278"/>
      <dgm:spPr/>
    </dgm:pt>
    <dgm:pt modelId="{BE86FF20-763F-47D5-87DF-9D91E6BB674E}" type="pres">
      <dgm:prSet presAssocID="{08628C62-0765-47E3-949E-1FAA0FC46913}" presName="childTx" presStyleLbl="bgAccFollowNode1" presStyleIdx="1" presStyleCnt="4">
        <dgm:presLayoutVars>
          <dgm:bulletEnabled val="1"/>
        </dgm:presLayoutVars>
      </dgm:prSet>
      <dgm:spPr/>
    </dgm:pt>
    <dgm:pt modelId="{63B5B2DA-3782-4369-9E76-6A8C5824CB04}" type="pres">
      <dgm:prSet presAssocID="{986BB9B2-1B8B-467F-ACC3-2DC9A654678F}" presName="comp" presStyleCnt="0"/>
      <dgm:spPr/>
    </dgm:pt>
    <dgm:pt modelId="{4830891A-C054-4AA8-9B2F-DA0A6AFE2E4F}" type="pres">
      <dgm:prSet presAssocID="{986BB9B2-1B8B-467F-ACC3-2DC9A654678F}" presName="child" presStyleLbl="bgAccFollowNode1" presStyleIdx="2" presStyleCnt="4" custScaleX="151956" custScaleY="44278"/>
      <dgm:spPr/>
    </dgm:pt>
    <dgm:pt modelId="{369BE21F-F899-4B4E-8734-5DA5574884FB}" type="pres">
      <dgm:prSet presAssocID="{986BB9B2-1B8B-467F-ACC3-2DC9A654678F}" presName="childTx" presStyleLbl="bgAccFollowNode1" presStyleIdx="2" presStyleCnt="4">
        <dgm:presLayoutVars>
          <dgm:bulletEnabled val="1"/>
        </dgm:presLayoutVars>
      </dgm:prSet>
      <dgm:spPr/>
    </dgm:pt>
    <dgm:pt modelId="{A562C08E-BF43-4530-982D-1AAC9E47312C}" type="pres">
      <dgm:prSet presAssocID="{AFC231F6-347E-4020-BEBE-C707BA034487}" presName="comp" presStyleCnt="0"/>
      <dgm:spPr/>
    </dgm:pt>
    <dgm:pt modelId="{34642C52-8EB5-4FF4-A857-D12C52D75E97}" type="pres">
      <dgm:prSet presAssocID="{AFC231F6-347E-4020-BEBE-C707BA034487}" presName="child" presStyleLbl="bgAccFollowNode1" presStyleIdx="3" presStyleCnt="4" custScaleX="151956" custScaleY="44278"/>
      <dgm:spPr/>
    </dgm:pt>
    <dgm:pt modelId="{38EBB825-73CA-49B2-ACBA-6A888F5B6CA4}" type="pres">
      <dgm:prSet presAssocID="{AFC231F6-347E-4020-BEBE-C707BA034487}" presName="childTx" presStyleLbl="bgAccFollowNode1" presStyleIdx="3" presStyleCnt="4">
        <dgm:presLayoutVars>
          <dgm:bulletEnabled val="1"/>
        </dgm:presLayoutVars>
      </dgm:prSet>
      <dgm:spPr/>
    </dgm:pt>
    <dgm:pt modelId="{54D76959-E57E-4460-A463-03A4C5C8A533}" type="pres">
      <dgm:prSet presAssocID="{43B4E0BE-DCF0-4AB2-9921-7F290C1A0104}" presName="negSpace" presStyleCnt="0"/>
      <dgm:spPr/>
    </dgm:pt>
    <dgm:pt modelId="{93AC57A6-E7D1-4AB0-AA60-E4BA14C9E92D}" type="pres">
      <dgm:prSet presAssocID="{43B4E0BE-DCF0-4AB2-9921-7F290C1A0104}" presName="circle" presStyleLbl="node1" presStyleIdx="0" presStyleCnt="1" custScaleX="273094" custScaleY="72084" custLinFactNeighborX="-60586" custLinFactNeighborY="-26378"/>
      <dgm:spPr/>
    </dgm:pt>
  </dgm:ptLst>
  <dgm:cxnLst>
    <dgm:cxn modelId="{560F5D00-517F-429F-B679-64AA97CFAAD2}" type="presOf" srcId="{986BB9B2-1B8B-467F-ACC3-2DC9A654678F}" destId="{4830891A-C054-4AA8-9B2F-DA0A6AFE2E4F}" srcOrd="0" destOrd="0" presId="urn:microsoft.com/office/officeart/2005/8/layout/hList9"/>
    <dgm:cxn modelId="{53223F0C-99B3-44AA-BE9C-749E2EF12ACE}" srcId="{A020CC17-4994-4DB4-8931-6F3F06FDC110}" destId="{43B4E0BE-DCF0-4AB2-9921-7F290C1A0104}" srcOrd="0" destOrd="0" parTransId="{7EAE7B05-1761-489C-8BF3-76C7AF859325}" sibTransId="{E7A82C55-CB87-4C37-9762-EB5F62FF3017}"/>
    <dgm:cxn modelId="{D6776214-2411-47B9-9A44-709F496E1DAF}" srcId="{43B4E0BE-DCF0-4AB2-9921-7F290C1A0104}" destId="{BB54B554-DA9B-4B41-BC8B-7299C138D608}" srcOrd="0" destOrd="0" parTransId="{507AD36C-D09F-4981-8C5B-D693F20AF5FA}" sibTransId="{7292C17A-86C1-45A4-B71A-6F62B8382876}"/>
    <dgm:cxn modelId="{6CE1CD2E-86EE-499F-B992-D6B1452B181C}" type="presOf" srcId="{08628C62-0765-47E3-949E-1FAA0FC46913}" destId="{BE86FF20-763F-47D5-87DF-9D91E6BB674E}" srcOrd="1" destOrd="0" presId="urn:microsoft.com/office/officeart/2005/8/layout/hList9"/>
    <dgm:cxn modelId="{7A0FF13D-F54C-42AC-99DF-8676FAE70B76}" type="presOf" srcId="{BB54B554-DA9B-4B41-BC8B-7299C138D608}" destId="{B2A292D5-6FAB-494B-BC07-7B0E2D7A3064}" srcOrd="0" destOrd="0" presId="urn:microsoft.com/office/officeart/2005/8/layout/hList9"/>
    <dgm:cxn modelId="{E1E2983F-D49B-406F-8438-72DC38BBFAF8}" type="presOf" srcId="{A020CC17-4994-4DB4-8931-6F3F06FDC110}" destId="{21305010-965F-407D-8E25-B4C1A543FAAB}" srcOrd="0" destOrd="0" presId="urn:microsoft.com/office/officeart/2005/8/layout/hList9"/>
    <dgm:cxn modelId="{E9EABB6E-82BD-470C-A159-EE2C2907FC0D}" type="presOf" srcId="{43B4E0BE-DCF0-4AB2-9921-7F290C1A0104}" destId="{93AC57A6-E7D1-4AB0-AA60-E4BA14C9E92D}" srcOrd="0" destOrd="0" presId="urn:microsoft.com/office/officeart/2005/8/layout/hList9"/>
    <dgm:cxn modelId="{8EF61E58-6C54-4EAC-ADFE-C8D1CE5E6E9D}" type="presOf" srcId="{986BB9B2-1B8B-467F-ACC3-2DC9A654678F}" destId="{369BE21F-F899-4B4E-8734-5DA5574884FB}" srcOrd="1" destOrd="0" presId="urn:microsoft.com/office/officeart/2005/8/layout/hList9"/>
    <dgm:cxn modelId="{E740BFA9-F978-44D8-B461-6080A3AC7976}" type="presOf" srcId="{08628C62-0765-47E3-949E-1FAA0FC46913}" destId="{383A9348-F311-4260-859E-6C2B4EFD02E8}" srcOrd="0" destOrd="0" presId="urn:microsoft.com/office/officeart/2005/8/layout/hList9"/>
    <dgm:cxn modelId="{CC7E93BD-95DF-4B19-BD7C-71881994EDA0}" type="presOf" srcId="{BB54B554-DA9B-4B41-BC8B-7299C138D608}" destId="{1C93B4BF-6232-4A52-BB74-BEA783654E10}" srcOrd="1" destOrd="0" presId="urn:microsoft.com/office/officeart/2005/8/layout/hList9"/>
    <dgm:cxn modelId="{9358A0CE-7D37-4519-B86C-8CE69318D709}" srcId="{43B4E0BE-DCF0-4AB2-9921-7F290C1A0104}" destId="{08628C62-0765-47E3-949E-1FAA0FC46913}" srcOrd="1" destOrd="0" parTransId="{A0724D63-2DDD-48C2-912F-C74C02CB6F00}" sibTransId="{29B0B650-BAB2-4873-B54D-3F59E05A4F15}"/>
    <dgm:cxn modelId="{90440BD2-B644-4028-9902-088EE19D7B27}" type="presOf" srcId="{AFC231F6-347E-4020-BEBE-C707BA034487}" destId="{38EBB825-73CA-49B2-ACBA-6A888F5B6CA4}" srcOrd="1" destOrd="0" presId="urn:microsoft.com/office/officeart/2005/8/layout/hList9"/>
    <dgm:cxn modelId="{A57B01ED-8D25-432D-BE7A-79ACDE6506F7}" srcId="{43B4E0BE-DCF0-4AB2-9921-7F290C1A0104}" destId="{986BB9B2-1B8B-467F-ACC3-2DC9A654678F}" srcOrd="2" destOrd="0" parTransId="{9B3E011A-2E14-48E8-9C81-CF0A00BEA5E5}" sibTransId="{6618C24B-DC62-44C1-B8DB-F2DE1351683F}"/>
    <dgm:cxn modelId="{EFDFD0ED-B8F8-4D95-AB34-2677492B57EF}" type="presOf" srcId="{AFC231F6-347E-4020-BEBE-C707BA034487}" destId="{34642C52-8EB5-4FF4-A857-D12C52D75E97}" srcOrd="0" destOrd="0" presId="urn:microsoft.com/office/officeart/2005/8/layout/hList9"/>
    <dgm:cxn modelId="{E4AC10FE-64C8-4157-B267-DC92156E4582}" srcId="{43B4E0BE-DCF0-4AB2-9921-7F290C1A0104}" destId="{AFC231F6-347E-4020-BEBE-C707BA034487}" srcOrd="3" destOrd="0" parTransId="{1C538B03-F7ED-4C0D-8CAB-CAA68FFE1911}" sibTransId="{ACA78F6F-87C9-4DB8-8597-D78D1BF21B48}"/>
    <dgm:cxn modelId="{69779E34-EB4E-4531-8BAD-B194B3760404}" type="presParOf" srcId="{21305010-965F-407D-8E25-B4C1A543FAAB}" destId="{B085171A-59F7-46B3-AB1E-978DDED75968}" srcOrd="0" destOrd="0" presId="urn:microsoft.com/office/officeart/2005/8/layout/hList9"/>
    <dgm:cxn modelId="{9FE5E864-A4B3-40F9-A7CD-F8F9834392CA}" type="presParOf" srcId="{21305010-965F-407D-8E25-B4C1A543FAAB}" destId="{884DB82D-7286-489E-BBA0-F50C31975C94}" srcOrd="1" destOrd="0" presId="urn:microsoft.com/office/officeart/2005/8/layout/hList9"/>
    <dgm:cxn modelId="{48294A14-8784-4E9F-A93C-49149DE4D488}" type="presParOf" srcId="{884DB82D-7286-489E-BBA0-F50C31975C94}" destId="{4DA213FE-C18D-481B-A55D-10E9848F6A40}" srcOrd="0" destOrd="0" presId="urn:microsoft.com/office/officeart/2005/8/layout/hList9"/>
    <dgm:cxn modelId="{3352F3FB-CC4F-4546-A8B3-19F9ACB86C44}" type="presParOf" srcId="{884DB82D-7286-489E-BBA0-F50C31975C94}" destId="{23C72EB0-001A-4829-8392-2942ED3FDD49}" srcOrd="1" destOrd="0" presId="urn:microsoft.com/office/officeart/2005/8/layout/hList9"/>
    <dgm:cxn modelId="{8F5D6BF5-27C8-456D-B378-898F83D594F6}" type="presParOf" srcId="{23C72EB0-001A-4829-8392-2942ED3FDD49}" destId="{B2A292D5-6FAB-494B-BC07-7B0E2D7A3064}" srcOrd="0" destOrd="0" presId="urn:microsoft.com/office/officeart/2005/8/layout/hList9"/>
    <dgm:cxn modelId="{86AE6605-5449-4125-B0F8-87EE0BF8703B}" type="presParOf" srcId="{23C72EB0-001A-4829-8392-2942ED3FDD49}" destId="{1C93B4BF-6232-4A52-BB74-BEA783654E10}" srcOrd="1" destOrd="0" presId="urn:microsoft.com/office/officeart/2005/8/layout/hList9"/>
    <dgm:cxn modelId="{94B23B4E-AECE-44BF-AA55-146A6B23C3BF}" type="presParOf" srcId="{884DB82D-7286-489E-BBA0-F50C31975C94}" destId="{BB86D45D-EB9C-4232-94A5-DB966653B82F}" srcOrd="2" destOrd="0" presId="urn:microsoft.com/office/officeart/2005/8/layout/hList9"/>
    <dgm:cxn modelId="{2CD317BE-0D78-4C25-8540-730DC46C5904}" type="presParOf" srcId="{BB86D45D-EB9C-4232-94A5-DB966653B82F}" destId="{383A9348-F311-4260-859E-6C2B4EFD02E8}" srcOrd="0" destOrd="0" presId="urn:microsoft.com/office/officeart/2005/8/layout/hList9"/>
    <dgm:cxn modelId="{2D61D540-DB39-4A24-A115-AF15D910C02F}" type="presParOf" srcId="{BB86D45D-EB9C-4232-94A5-DB966653B82F}" destId="{BE86FF20-763F-47D5-87DF-9D91E6BB674E}" srcOrd="1" destOrd="0" presId="urn:microsoft.com/office/officeart/2005/8/layout/hList9"/>
    <dgm:cxn modelId="{D78BF0EC-08B3-48CA-9A02-0B9F189AB0B1}" type="presParOf" srcId="{884DB82D-7286-489E-BBA0-F50C31975C94}" destId="{63B5B2DA-3782-4369-9E76-6A8C5824CB04}" srcOrd="3" destOrd="0" presId="urn:microsoft.com/office/officeart/2005/8/layout/hList9"/>
    <dgm:cxn modelId="{2FB6C407-41EF-45C2-B71F-1B194FE2E088}" type="presParOf" srcId="{63B5B2DA-3782-4369-9E76-6A8C5824CB04}" destId="{4830891A-C054-4AA8-9B2F-DA0A6AFE2E4F}" srcOrd="0" destOrd="0" presId="urn:microsoft.com/office/officeart/2005/8/layout/hList9"/>
    <dgm:cxn modelId="{96ECD692-2F1F-40F1-AEEB-02973B69D5B2}" type="presParOf" srcId="{63B5B2DA-3782-4369-9E76-6A8C5824CB04}" destId="{369BE21F-F899-4B4E-8734-5DA5574884FB}" srcOrd="1" destOrd="0" presId="urn:microsoft.com/office/officeart/2005/8/layout/hList9"/>
    <dgm:cxn modelId="{B3B2374B-CBD1-4560-9CBC-61C8C0E3D5EE}" type="presParOf" srcId="{884DB82D-7286-489E-BBA0-F50C31975C94}" destId="{A562C08E-BF43-4530-982D-1AAC9E47312C}" srcOrd="4" destOrd="0" presId="urn:microsoft.com/office/officeart/2005/8/layout/hList9"/>
    <dgm:cxn modelId="{A4385F35-4FC8-47CF-8E3A-C2EC0A1C0199}" type="presParOf" srcId="{A562C08E-BF43-4530-982D-1AAC9E47312C}" destId="{34642C52-8EB5-4FF4-A857-D12C52D75E97}" srcOrd="0" destOrd="0" presId="urn:microsoft.com/office/officeart/2005/8/layout/hList9"/>
    <dgm:cxn modelId="{759E631B-6D35-43D3-9EE1-28A49FB20F6F}" type="presParOf" srcId="{A562C08E-BF43-4530-982D-1AAC9E47312C}" destId="{38EBB825-73CA-49B2-ACBA-6A888F5B6CA4}" srcOrd="1" destOrd="0" presId="urn:microsoft.com/office/officeart/2005/8/layout/hList9"/>
    <dgm:cxn modelId="{A1C4D5BC-1FB1-4DF9-9ECF-EED5B94A1567}" type="presParOf" srcId="{21305010-965F-407D-8E25-B4C1A543FAAB}" destId="{54D76959-E57E-4460-A463-03A4C5C8A533}" srcOrd="2" destOrd="0" presId="urn:microsoft.com/office/officeart/2005/8/layout/hList9"/>
    <dgm:cxn modelId="{1C41F07F-3258-430C-85ED-32EB08D3F5C4}" type="presParOf" srcId="{21305010-965F-407D-8E25-B4C1A543FAAB}" destId="{93AC57A6-E7D1-4AB0-AA60-E4BA14C9E92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38190D-083C-4DBA-AC8A-804E777CCCF6}" type="doc">
      <dgm:prSet loTypeId="urn:microsoft.com/office/officeart/2005/8/layout/vList2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97AF085F-6216-4618-9C6B-609550B48F36}">
      <dgm:prSet custT="1"/>
      <dgm:spPr/>
      <dgm:t>
        <a:bodyPr/>
        <a:lstStyle/>
        <a:p>
          <a:r>
            <a:rPr lang="es-VE" sz="1600" dirty="0"/>
            <a:t>Algunos ejemplos de </a:t>
          </a:r>
          <a:r>
            <a:rPr lang="es-VE" sz="1600" b="1" dirty="0"/>
            <a:t>conflictos no financieros</a:t>
          </a:r>
          <a:r>
            <a:rPr lang="es-VE" sz="1600" dirty="0"/>
            <a:t> incluyen:</a:t>
          </a:r>
          <a:endParaRPr lang="en-US" sz="1600" dirty="0"/>
        </a:p>
      </dgm:t>
    </dgm:pt>
    <dgm:pt modelId="{D4626FF9-5C49-445D-A816-FB8A67E13A57}" type="parTrans" cxnId="{3F92B705-E203-4201-BFA1-061F76661708}">
      <dgm:prSet/>
      <dgm:spPr/>
      <dgm:t>
        <a:bodyPr/>
        <a:lstStyle/>
        <a:p>
          <a:endParaRPr lang="en-US" sz="1600"/>
        </a:p>
      </dgm:t>
    </dgm:pt>
    <dgm:pt modelId="{2C8F6B96-CB5B-45DF-A2F3-484B9755724C}" type="sibTrans" cxnId="{3F92B705-E203-4201-BFA1-061F76661708}">
      <dgm:prSet/>
      <dgm:spPr/>
      <dgm:t>
        <a:bodyPr/>
        <a:lstStyle/>
        <a:p>
          <a:endParaRPr lang="en-US" sz="1600"/>
        </a:p>
      </dgm:t>
    </dgm:pt>
    <dgm:pt modelId="{856D53A7-D5C3-4352-B5AA-687B89485734}">
      <dgm:prSet custT="1"/>
      <dgm:spPr/>
      <dgm:t>
        <a:bodyPr/>
        <a:lstStyle/>
        <a:p>
          <a:r>
            <a:rPr lang="es-VE" sz="1600" b="1" dirty="0"/>
            <a:t>Relaciones personales o familiares</a:t>
          </a:r>
          <a:r>
            <a:rPr lang="es-VE" sz="1600" dirty="0"/>
            <a:t> con personas involucradas en la publicación.</a:t>
          </a:r>
          <a:endParaRPr lang="en-US" sz="1600" dirty="0"/>
        </a:p>
      </dgm:t>
    </dgm:pt>
    <dgm:pt modelId="{CD5EC167-6A97-4D35-8236-079AC142989B}" type="parTrans" cxnId="{C54697D8-423B-44F5-91B5-A86F1942B93B}">
      <dgm:prSet/>
      <dgm:spPr/>
      <dgm:t>
        <a:bodyPr/>
        <a:lstStyle/>
        <a:p>
          <a:endParaRPr lang="en-US" sz="1600"/>
        </a:p>
      </dgm:t>
    </dgm:pt>
    <dgm:pt modelId="{8859D119-E74F-4E64-9244-ECEC29C32B3A}" type="sibTrans" cxnId="{C54697D8-423B-44F5-91B5-A86F1942B93B}">
      <dgm:prSet/>
      <dgm:spPr/>
      <dgm:t>
        <a:bodyPr/>
        <a:lstStyle/>
        <a:p>
          <a:endParaRPr lang="en-US" sz="1600"/>
        </a:p>
      </dgm:t>
    </dgm:pt>
    <dgm:pt modelId="{BF1B9358-44DA-461F-BDB9-9949F2681E56}">
      <dgm:prSet custT="1"/>
      <dgm:spPr/>
      <dgm:t>
        <a:bodyPr/>
        <a:lstStyle/>
        <a:p>
          <a:r>
            <a:rPr lang="es-VE" sz="1600" b="1" dirty="0"/>
            <a:t>Convicciones ideológicas o políticas</a:t>
          </a:r>
          <a:r>
            <a:rPr lang="es-VE" sz="1600" dirty="0"/>
            <a:t> que puedan interferir con la objetividad del proceso.</a:t>
          </a:r>
          <a:endParaRPr lang="en-US" sz="1600" dirty="0"/>
        </a:p>
      </dgm:t>
    </dgm:pt>
    <dgm:pt modelId="{8CC80931-49B1-496A-AB9E-6CF34282571A}" type="parTrans" cxnId="{9E42F0B6-6E28-4B1F-AB7F-FC7F8AD04796}">
      <dgm:prSet/>
      <dgm:spPr/>
      <dgm:t>
        <a:bodyPr/>
        <a:lstStyle/>
        <a:p>
          <a:endParaRPr lang="en-US" sz="1600"/>
        </a:p>
      </dgm:t>
    </dgm:pt>
    <dgm:pt modelId="{CFF0C595-1769-411A-99BC-D4805F0B502B}" type="sibTrans" cxnId="{9E42F0B6-6E28-4B1F-AB7F-FC7F8AD04796}">
      <dgm:prSet/>
      <dgm:spPr/>
      <dgm:t>
        <a:bodyPr/>
        <a:lstStyle/>
        <a:p>
          <a:endParaRPr lang="en-US" sz="1600"/>
        </a:p>
      </dgm:t>
    </dgm:pt>
    <dgm:pt modelId="{99EA3CEC-0629-4E30-B857-D2BEDA10E086}">
      <dgm:prSet custT="1"/>
      <dgm:spPr/>
      <dgm:t>
        <a:bodyPr/>
        <a:lstStyle/>
        <a:p>
          <a:r>
            <a:rPr lang="es-VE" sz="1600" b="1" dirty="0"/>
            <a:t>Posición en organizaciones externas</a:t>
          </a:r>
          <a:r>
            <a:rPr lang="es-VE" sz="1600" dirty="0"/>
            <a:t> que puedan influir en la evaluación o decisión editorial.</a:t>
          </a:r>
          <a:endParaRPr lang="en-US" sz="1600" dirty="0"/>
        </a:p>
      </dgm:t>
    </dgm:pt>
    <dgm:pt modelId="{21E63532-445E-456B-AB98-18C450AE76EF}" type="parTrans" cxnId="{5A67DB28-04EB-4BEA-96D3-8DAC0C129448}">
      <dgm:prSet/>
      <dgm:spPr/>
      <dgm:t>
        <a:bodyPr/>
        <a:lstStyle/>
        <a:p>
          <a:endParaRPr lang="en-US" sz="1600"/>
        </a:p>
      </dgm:t>
    </dgm:pt>
    <dgm:pt modelId="{8AFC82DE-CD22-42A3-AF88-2CEF4A0A1C68}" type="sibTrans" cxnId="{5A67DB28-04EB-4BEA-96D3-8DAC0C129448}">
      <dgm:prSet/>
      <dgm:spPr/>
      <dgm:t>
        <a:bodyPr/>
        <a:lstStyle/>
        <a:p>
          <a:endParaRPr lang="en-US" sz="1600"/>
        </a:p>
      </dgm:t>
    </dgm:pt>
    <dgm:pt modelId="{ED9CF687-0826-4F7A-A05F-C767AFFC11B0}" type="pres">
      <dgm:prSet presAssocID="{2A38190D-083C-4DBA-AC8A-804E777CCCF6}" presName="linear" presStyleCnt="0">
        <dgm:presLayoutVars>
          <dgm:animLvl val="lvl"/>
          <dgm:resizeHandles val="exact"/>
        </dgm:presLayoutVars>
      </dgm:prSet>
      <dgm:spPr/>
    </dgm:pt>
    <dgm:pt modelId="{680F15C1-3DCE-450E-82B2-B64BDC74B8BE}" type="pres">
      <dgm:prSet presAssocID="{97AF085F-6216-4618-9C6B-609550B48F36}" presName="parentText" presStyleLbl="node1" presStyleIdx="0" presStyleCnt="1" custScaleY="79338" custLinFactNeighborX="-1477" custLinFactNeighborY="-3574">
        <dgm:presLayoutVars>
          <dgm:chMax val="0"/>
          <dgm:bulletEnabled val="1"/>
        </dgm:presLayoutVars>
      </dgm:prSet>
      <dgm:spPr/>
    </dgm:pt>
    <dgm:pt modelId="{F30C9490-9DF4-4390-8D1E-760B51198B38}" type="pres">
      <dgm:prSet presAssocID="{97AF085F-6216-4618-9C6B-609550B48F3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F92B705-E203-4201-BFA1-061F76661708}" srcId="{2A38190D-083C-4DBA-AC8A-804E777CCCF6}" destId="{97AF085F-6216-4618-9C6B-609550B48F36}" srcOrd="0" destOrd="0" parTransId="{D4626FF9-5C49-445D-A816-FB8A67E13A57}" sibTransId="{2C8F6B96-CB5B-45DF-A2F3-484B9755724C}"/>
    <dgm:cxn modelId="{5A67DB28-04EB-4BEA-96D3-8DAC0C129448}" srcId="{97AF085F-6216-4618-9C6B-609550B48F36}" destId="{99EA3CEC-0629-4E30-B857-D2BEDA10E086}" srcOrd="2" destOrd="0" parTransId="{21E63532-445E-456B-AB98-18C450AE76EF}" sibTransId="{8AFC82DE-CD22-42A3-AF88-2CEF4A0A1C68}"/>
    <dgm:cxn modelId="{5BDFA92D-A345-4DC1-A0D4-2B9EF8F3EE0A}" type="presOf" srcId="{BF1B9358-44DA-461F-BDB9-9949F2681E56}" destId="{F30C9490-9DF4-4390-8D1E-760B51198B38}" srcOrd="0" destOrd="1" presId="urn:microsoft.com/office/officeart/2005/8/layout/vList2"/>
    <dgm:cxn modelId="{1BB2347D-8870-4976-AD4E-5696FB213277}" type="presOf" srcId="{856D53A7-D5C3-4352-B5AA-687B89485734}" destId="{F30C9490-9DF4-4390-8D1E-760B51198B38}" srcOrd="0" destOrd="0" presId="urn:microsoft.com/office/officeart/2005/8/layout/vList2"/>
    <dgm:cxn modelId="{97C87992-0FBD-41A1-AB0B-4FC4269050EC}" type="presOf" srcId="{97AF085F-6216-4618-9C6B-609550B48F36}" destId="{680F15C1-3DCE-450E-82B2-B64BDC74B8BE}" srcOrd="0" destOrd="0" presId="urn:microsoft.com/office/officeart/2005/8/layout/vList2"/>
    <dgm:cxn modelId="{886CA99A-0CD2-4777-8771-20A6890A008D}" type="presOf" srcId="{2A38190D-083C-4DBA-AC8A-804E777CCCF6}" destId="{ED9CF687-0826-4F7A-A05F-C767AFFC11B0}" srcOrd="0" destOrd="0" presId="urn:microsoft.com/office/officeart/2005/8/layout/vList2"/>
    <dgm:cxn modelId="{9E42F0B6-6E28-4B1F-AB7F-FC7F8AD04796}" srcId="{97AF085F-6216-4618-9C6B-609550B48F36}" destId="{BF1B9358-44DA-461F-BDB9-9949F2681E56}" srcOrd="1" destOrd="0" parTransId="{8CC80931-49B1-496A-AB9E-6CF34282571A}" sibTransId="{CFF0C595-1769-411A-99BC-D4805F0B502B}"/>
    <dgm:cxn modelId="{914E63BF-CF78-4FDC-983A-C7BB52A6A07A}" type="presOf" srcId="{99EA3CEC-0629-4E30-B857-D2BEDA10E086}" destId="{F30C9490-9DF4-4390-8D1E-760B51198B38}" srcOrd="0" destOrd="2" presId="urn:microsoft.com/office/officeart/2005/8/layout/vList2"/>
    <dgm:cxn modelId="{C54697D8-423B-44F5-91B5-A86F1942B93B}" srcId="{97AF085F-6216-4618-9C6B-609550B48F36}" destId="{856D53A7-D5C3-4352-B5AA-687B89485734}" srcOrd="0" destOrd="0" parTransId="{CD5EC167-6A97-4D35-8236-079AC142989B}" sibTransId="{8859D119-E74F-4E64-9244-ECEC29C32B3A}"/>
    <dgm:cxn modelId="{4895E1C0-8C25-49CF-8ACF-0A393FEAE755}" type="presParOf" srcId="{ED9CF687-0826-4F7A-A05F-C767AFFC11B0}" destId="{680F15C1-3DCE-450E-82B2-B64BDC74B8BE}" srcOrd="0" destOrd="0" presId="urn:microsoft.com/office/officeart/2005/8/layout/vList2"/>
    <dgm:cxn modelId="{E183A4B4-6374-4779-A022-38D4B7D08281}" type="presParOf" srcId="{ED9CF687-0826-4F7A-A05F-C767AFFC11B0}" destId="{F30C9490-9DF4-4390-8D1E-760B51198B3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697A47-CF07-4158-A0CA-ACDC8841443B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0DC1296A-249E-40AB-BAC5-2ED0A4EB449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VE" sz="1600" b="1"/>
            <a:t>Autores</a:t>
          </a:r>
          <a:r>
            <a:rPr lang="es-VE" sz="1600"/>
            <a:t>: Deben declarar todas las fuentes de financiación y cualquier otra relación que pueda constituir un conflicto. </a:t>
          </a:r>
          <a:endParaRPr lang="en-US" sz="1600"/>
        </a:p>
      </dgm:t>
    </dgm:pt>
    <dgm:pt modelId="{266DDAEA-1C15-48C0-99BD-36EF492EFCDB}" type="parTrans" cxnId="{9448CA04-704D-470F-A9D9-F1C3584D3AD1}">
      <dgm:prSet/>
      <dgm:spPr/>
      <dgm:t>
        <a:bodyPr/>
        <a:lstStyle/>
        <a:p>
          <a:endParaRPr lang="en-US" sz="1600"/>
        </a:p>
      </dgm:t>
    </dgm:pt>
    <dgm:pt modelId="{BED03F4A-E3A9-4CB1-ABDF-4240FE906577}" type="sibTrans" cxnId="{9448CA04-704D-470F-A9D9-F1C3584D3AD1}">
      <dgm:prSet/>
      <dgm:spPr/>
      <dgm:t>
        <a:bodyPr/>
        <a:lstStyle/>
        <a:p>
          <a:endParaRPr lang="en-US" sz="1600"/>
        </a:p>
      </dgm:t>
    </dgm:pt>
    <dgm:pt modelId="{CE1FF811-7AC8-4B25-A99F-0D4E8238467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VE" sz="1600" b="1"/>
            <a:t>Editores y revisores</a:t>
          </a:r>
          <a:r>
            <a:rPr lang="es-VE" sz="1600"/>
            <a:t>: Deben declarar sus propios conflictos y recusarse de participar en la evaluación si fuera necesario. </a:t>
          </a:r>
          <a:endParaRPr lang="en-US" sz="1600"/>
        </a:p>
      </dgm:t>
    </dgm:pt>
    <dgm:pt modelId="{1D3F8D20-FB00-49A4-AF2A-4B8083581B82}" type="parTrans" cxnId="{EA28D57F-E042-4BAC-A2E1-B3B06BE982B2}">
      <dgm:prSet/>
      <dgm:spPr/>
      <dgm:t>
        <a:bodyPr/>
        <a:lstStyle/>
        <a:p>
          <a:endParaRPr lang="en-US" sz="1600"/>
        </a:p>
      </dgm:t>
    </dgm:pt>
    <dgm:pt modelId="{96DACA4B-D850-40AA-B1E3-062412F029D0}" type="sibTrans" cxnId="{EA28D57F-E042-4BAC-A2E1-B3B06BE982B2}">
      <dgm:prSet/>
      <dgm:spPr/>
      <dgm:t>
        <a:bodyPr/>
        <a:lstStyle/>
        <a:p>
          <a:endParaRPr lang="en-US" sz="1600"/>
        </a:p>
      </dgm:t>
    </dgm:pt>
    <dgm:pt modelId="{A538BBB8-830F-478C-8504-186A4C4193A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VE" sz="1600" b="1"/>
            <a:t>Lectores</a:t>
          </a:r>
          <a:r>
            <a:rPr lang="es-VE" sz="1600"/>
            <a:t>: Si un lector hace comentarios sobre un artículo, debe declarar cualquier posible conflicto de intereses.</a:t>
          </a:r>
          <a:endParaRPr lang="en-US" sz="1600"/>
        </a:p>
      </dgm:t>
    </dgm:pt>
    <dgm:pt modelId="{E980D52E-55CD-4127-B952-82BD09AC1B17}" type="parTrans" cxnId="{422607A5-1F1C-4074-8C1B-D8DEC7754872}">
      <dgm:prSet/>
      <dgm:spPr/>
      <dgm:t>
        <a:bodyPr/>
        <a:lstStyle/>
        <a:p>
          <a:endParaRPr lang="en-US" sz="1600"/>
        </a:p>
      </dgm:t>
    </dgm:pt>
    <dgm:pt modelId="{F5A61377-5634-4A6E-A35B-9E0A0F7E4417}" type="sibTrans" cxnId="{422607A5-1F1C-4074-8C1B-D8DEC7754872}">
      <dgm:prSet/>
      <dgm:spPr/>
      <dgm:t>
        <a:bodyPr/>
        <a:lstStyle/>
        <a:p>
          <a:endParaRPr lang="en-US" sz="1600"/>
        </a:p>
      </dgm:t>
    </dgm:pt>
    <dgm:pt modelId="{1CDD9921-65FC-425A-A732-38AEDA8BDF65}" type="pres">
      <dgm:prSet presAssocID="{B6697A47-CF07-4158-A0CA-ACDC8841443B}" presName="root" presStyleCnt="0">
        <dgm:presLayoutVars>
          <dgm:dir/>
          <dgm:resizeHandles val="exact"/>
        </dgm:presLayoutVars>
      </dgm:prSet>
      <dgm:spPr/>
    </dgm:pt>
    <dgm:pt modelId="{3A0ADBA6-FB24-4A7A-9383-8C1A83EE0B95}" type="pres">
      <dgm:prSet presAssocID="{0DC1296A-249E-40AB-BAC5-2ED0A4EB4491}" presName="compNode" presStyleCnt="0"/>
      <dgm:spPr/>
    </dgm:pt>
    <dgm:pt modelId="{386CADBD-215A-48B4-AD12-AA510EEB9F3F}" type="pres">
      <dgm:prSet presAssocID="{0DC1296A-249E-40AB-BAC5-2ED0A4EB4491}" presName="iconBgRect" presStyleLbl="bgShp" presStyleIdx="0" presStyleCnt="3"/>
      <dgm:spPr/>
    </dgm:pt>
    <dgm:pt modelId="{BB2AC742-6777-4CB9-B123-48EA75409DC2}" type="pres">
      <dgm:prSet presAssocID="{0DC1296A-249E-40AB-BAC5-2ED0A4EB449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nero"/>
        </a:ext>
      </dgm:extLst>
    </dgm:pt>
    <dgm:pt modelId="{2B92719C-0803-45CE-9964-EE643C9466CE}" type="pres">
      <dgm:prSet presAssocID="{0DC1296A-249E-40AB-BAC5-2ED0A4EB4491}" presName="spaceRect" presStyleCnt="0"/>
      <dgm:spPr/>
    </dgm:pt>
    <dgm:pt modelId="{7DFF0798-5B79-44F9-8CAC-C99DF80D28FC}" type="pres">
      <dgm:prSet presAssocID="{0DC1296A-249E-40AB-BAC5-2ED0A4EB4491}" presName="textRect" presStyleLbl="revTx" presStyleIdx="0" presStyleCnt="3">
        <dgm:presLayoutVars>
          <dgm:chMax val="1"/>
          <dgm:chPref val="1"/>
        </dgm:presLayoutVars>
      </dgm:prSet>
      <dgm:spPr/>
    </dgm:pt>
    <dgm:pt modelId="{F95281AE-5B3D-4647-895E-68971FA780C2}" type="pres">
      <dgm:prSet presAssocID="{BED03F4A-E3A9-4CB1-ABDF-4240FE906577}" presName="sibTrans" presStyleCnt="0"/>
      <dgm:spPr/>
    </dgm:pt>
    <dgm:pt modelId="{F8B66E35-5420-418D-9484-552FE1118251}" type="pres">
      <dgm:prSet presAssocID="{CE1FF811-7AC8-4B25-A99F-0D4E8238467E}" presName="compNode" presStyleCnt="0"/>
      <dgm:spPr/>
    </dgm:pt>
    <dgm:pt modelId="{0B0E7F7D-CB11-47AF-86E7-8F4F7032C6CD}" type="pres">
      <dgm:prSet presAssocID="{CE1FF811-7AC8-4B25-A99F-0D4E8238467E}" presName="iconBgRect" presStyleLbl="bgShp" presStyleIdx="1" presStyleCnt="3"/>
      <dgm:spPr/>
    </dgm:pt>
    <dgm:pt modelId="{88F61065-E76A-452B-A39A-2007FB31C382}" type="pres">
      <dgm:prSet presAssocID="{CE1FF811-7AC8-4B25-A99F-0D4E8238467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rritante"/>
        </a:ext>
      </dgm:extLst>
    </dgm:pt>
    <dgm:pt modelId="{8E8BAB15-AC86-46B6-855E-D389F8973C3A}" type="pres">
      <dgm:prSet presAssocID="{CE1FF811-7AC8-4B25-A99F-0D4E8238467E}" presName="spaceRect" presStyleCnt="0"/>
      <dgm:spPr/>
    </dgm:pt>
    <dgm:pt modelId="{EFA3461A-D7B3-462E-BA2B-56A425D1C85A}" type="pres">
      <dgm:prSet presAssocID="{CE1FF811-7AC8-4B25-A99F-0D4E8238467E}" presName="textRect" presStyleLbl="revTx" presStyleIdx="1" presStyleCnt="3">
        <dgm:presLayoutVars>
          <dgm:chMax val="1"/>
          <dgm:chPref val="1"/>
        </dgm:presLayoutVars>
      </dgm:prSet>
      <dgm:spPr/>
    </dgm:pt>
    <dgm:pt modelId="{4811CC1D-AA96-4441-A907-30A9FCBA2E18}" type="pres">
      <dgm:prSet presAssocID="{96DACA4B-D850-40AA-B1E3-062412F029D0}" presName="sibTrans" presStyleCnt="0"/>
      <dgm:spPr/>
    </dgm:pt>
    <dgm:pt modelId="{007D86CF-F32E-490F-B46E-4ED427EEC547}" type="pres">
      <dgm:prSet presAssocID="{A538BBB8-830F-478C-8504-186A4C4193AD}" presName="compNode" presStyleCnt="0"/>
      <dgm:spPr/>
    </dgm:pt>
    <dgm:pt modelId="{1695D52F-1615-4CEF-AF03-B14B283DA97A}" type="pres">
      <dgm:prSet presAssocID="{A538BBB8-830F-478C-8504-186A4C4193AD}" presName="iconBgRect" presStyleLbl="bgShp" presStyleIdx="2" presStyleCnt="3"/>
      <dgm:spPr/>
    </dgm:pt>
    <dgm:pt modelId="{0424B66F-5F03-4542-AEBF-DBE5D0DAF026}" type="pres">
      <dgm:prSet presAssocID="{A538BBB8-830F-478C-8504-186A4C4193A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illas"/>
        </a:ext>
      </dgm:extLst>
    </dgm:pt>
    <dgm:pt modelId="{7786B9BC-FFB8-468B-882C-7C39616ED861}" type="pres">
      <dgm:prSet presAssocID="{A538BBB8-830F-478C-8504-186A4C4193AD}" presName="spaceRect" presStyleCnt="0"/>
      <dgm:spPr/>
    </dgm:pt>
    <dgm:pt modelId="{85B2B839-546B-4C8A-AA2B-8CC351F30E84}" type="pres">
      <dgm:prSet presAssocID="{A538BBB8-830F-478C-8504-186A4C4193A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448CA04-704D-470F-A9D9-F1C3584D3AD1}" srcId="{B6697A47-CF07-4158-A0CA-ACDC8841443B}" destId="{0DC1296A-249E-40AB-BAC5-2ED0A4EB4491}" srcOrd="0" destOrd="0" parTransId="{266DDAEA-1C15-48C0-99BD-36EF492EFCDB}" sibTransId="{BED03F4A-E3A9-4CB1-ABDF-4240FE906577}"/>
    <dgm:cxn modelId="{5D0C3847-FD8F-4523-B172-8B17020D9947}" type="presOf" srcId="{CE1FF811-7AC8-4B25-A99F-0D4E8238467E}" destId="{EFA3461A-D7B3-462E-BA2B-56A425D1C85A}" srcOrd="0" destOrd="0" presId="urn:microsoft.com/office/officeart/2018/5/layout/IconCircleLabelList"/>
    <dgm:cxn modelId="{EA28D57F-E042-4BAC-A2E1-B3B06BE982B2}" srcId="{B6697A47-CF07-4158-A0CA-ACDC8841443B}" destId="{CE1FF811-7AC8-4B25-A99F-0D4E8238467E}" srcOrd="1" destOrd="0" parTransId="{1D3F8D20-FB00-49A4-AF2A-4B8083581B82}" sibTransId="{96DACA4B-D850-40AA-B1E3-062412F029D0}"/>
    <dgm:cxn modelId="{422607A5-1F1C-4074-8C1B-D8DEC7754872}" srcId="{B6697A47-CF07-4158-A0CA-ACDC8841443B}" destId="{A538BBB8-830F-478C-8504-186A4C4193AD}" srcOrd="2" destOrd="0" parTransId="{E980D52E-55CD-4127-B952-82BD09AC1B17}" sibTransId="{F5A61377-5634-4A6E-A35B-9E0A0F7E4417}"/>
    <dgm:cxn modelId="{454A3CBA-3474-4E77-B26F-592C354A49CB}" type="presOf" srcId="{B6697A47-CF07-4158-A0CA-ACDC8841443B}" destId="{1CDD9921-65FC-425A-A732-38AEDA8BDF65}" srcOrd="0" destOrd="0" presId="urn:microsoft.com/office/officeart/2018/5/layout/IconCircleLabelList"/>
    <dgm:cxn modelId="{C62CFDC0-D30F-43EC-AFBF-4C3D9E677ECB}" type="presOf" srcId="{0DC1296A-249E-40AB-BAC5-2ED0A4EB4491}" destId="{7DFF0798-5B79-44F9-8CAC-C99DF80D28FC}" srcOrd="0" destOrd="0" presId="urn:microsoft.com/office/officeart/2018/5/layout/IconCircleLabelList"/>
    <dgm:cxn modelId="{AA48CAEB-A77D-47FA-8D4F-62D08A17FFB2}" type="presOf" srcId="{A538BBB8-830F-478C-8504-186A4C4193AD}" destId="{85B2B839-546B-4C8A-AA2B-8CC351F30E84}" srcOrd="0" destOrd="0" presId="urn:microsoft.com/office/officeart/2018/5/layout/IconCircleLabelList"/>
    <dgm:cxn modelId="{3A5AD6BC-45B3-464B-919F-1818B0346953}" type="presParOf" srcId="{1CDD9921-65FC-425A-A732-38AEDA8BDF65}" destId="{3A0ADBA6-FB24-4A7A-9383-8C1A83EE0B95}" srcOrd="0" destOrd="0" presId="urn:microsoft.com/office/officeart/2018/5/layout/IconCircleLabelList"/>
    <dgm:cxn modelId="{2CBD2147-3D4E-4BC8-80EE-2E7031E294BB}" type="presParOf" srcId="{3A0ADBA6-FB24-4A7A-9383-8C1A83EE0B95}" destId="{386CADBD-215A-48B4-AD12-AA510EEB9F3F}" srcOrd="0" destOrd="0" presId="urn:microsoft.com/office/officeart/2018/5/layout/IconCircleLabelList"/>
    <dgm:cxn modelId="{C0C3E2F2-4DBD-4585-904D-BDB0F456C7BE}" type="presParOf" srcId="{3A0ADBA6-FB24-4A7A-9383-8C1A83EE0B95}" destId="{BB2AC742-6777-4CB9-B123-48EA75409DC2}" srcOrd="1" destOrd="0" presId="urn:microsoft.com/office/officeart/2018/5/layout/IconCircleLabelList"/>
    <dgm:cxn modelId="{C3FC21EB-0CB8-4E74-A199-6D6D78FFE2B7}" type="presParOf" srcId="{3A0ADBA6-FB24-4A7A-9383-8C1A83EE0B95}" destId="{2B92719C-0803-45CE-9964-EE643C9466CE}" srcOrd="2" destOrd="0" presId="urn:microsoft.com/office/officeart/2018/5/layout/IconCircleLabelList"/>
    <dgm:cxn modelId="{6E24E1C5-80B3-4110-9084-000C83D32629}" type="presParOf" srcId="{3A0ADBA6-FB24-4A7A-9383-8C1A83EE0B95}" destId="{7DFF0798-5B79-44F9-8CAC-C99DF80D28FC}" srcOrd="3" destOrd="0" presId="urn:microsoft.com/office/officeart/2018/5/layout/IconCircleLabelList"/>
    <dgm:cxn modelId="{95B8A11A-9F42-4352-8055-F7826EE10138}" type="presParOf" srcId="{1CDD9921-65FC-425A-A732-38AEDA8BDF65}" destId="{F95281AE-5B3D-4647-895E-68971FA780C2}" srcOrd="1" destOrd="0" presId="urn:microsoft.com/office/officeart/2018/5/layout/IconCircleLabelList"/>
    <dgm:cxn modelId="{569B163C-87F9-4CFE-AEB1-D443D74C0EEF}" type="presParOf" srcId="{1CDD9921-65FC-425A-A732-38AEDA8BDF65}" destId="{F8B66E35-5420-418D-9484-552FE1118251}" srcOrd="2" destOrd="0" presId="urn:microsoft.com/office/officeart/2018/5/layout/IconCircleLabelList"/>
    <dgm:cxn modelId="{A4D76674-13BE-40B0-A86B-6370B2D0FC57}" type="presParOf" srcId="{F8B66E35-5420-418D-9484-552FE1118251}" destId="{0B0E7F7D-CB11-47AF-86E7-8F4F7032C6CD}" srcOrd="0" destOrd="0" presId="urn:microsoft.com/office/officeart/2018/5/layout/IconCircleLabelList"/>
    <dgm:cxn modelId="{A3DD88B3-8365-4009-8261-FC4D89BCD00D}" type="presParOf" srcId="{F8B66E35-5420-418D-9484-552FE1118251}" destId="{88F61065-E76A-452B-A39A-2007FB31C382}" srcOrd="1" destOrd="0" presId="urn:microsoft.com/office/officeart/2018/5/layout/IconCircleLabelList"/>
    <dgm:cxn modelId="{DE40EEB3-61F2-44CB-ABF0-95660681CB79}" type="presParOf" srcId="{F8B66E35-5420-418D-9484-552FE1118251}" destId="{8E8BAB15-AC86-46B6-855E-D389F8973C3A}" srcOrd="2" destOrd="0" presId="urn:microsoft.com/office/officeart/2018/5/layout/IconCircleLabelList"/>
    <dgm:cxn modelId="{15FEF38F-E6DF-4A85-A6C1-2C577EBE960B}" type="presParOf" srcId="{F8B66E35-5420-418D-9484-552FE1118251}" destId="{EFA3461A-D7B3-462E-BA2B-56A425D1C85A}" srcOrd="3" destOrd="0" presId="urn:microsoft.com/office/officeart/2018/5/layout/IconCircleLabelList"/>
    <dgm:cxn modelId="{9D5D7B74-0A51-407C-9B39-AA9D75186C88}" type="presParOf" srcId="{1CDD9921-65FC-425A-A732-38AEDA8BDF65}" destId="{4811CC1D-AA96-4441-A907-30A9FCBA2E18}" srcOrd="3" destOrd="0" presId="urn:microsoft.com/office/officeart/2018/5/layout/IconCircleLabelList"/>
    <dgm:cxn modelId="{A21C4D64-4063-4649-A35B-C5BBDEF3FEE3}" type="presParOf" srcId="{1CDD9921-65FC-425A-A732-38AEDA8BDF65}" destId="{007D86CF-F32E-490F-B46E-4ED427EEC547}" srcOrd="4" destOrd="0" presId="urn:microsoft.com/office/officeart/2018/5/layout/IconCircleLabelList"/>
    <dgm:cxn modelId="{A2BD773F-0799-467A-9A52-79C8445F435B}" type="presParOf" srcId="{007D86CF-F32E-490F-B46E-4ED427EEC547}" destId="{1695D52F-1615-4CEF-AF03-B14B283DA97A}" srcOrd="0" destOrd="0" presId="urn:microsoft.com/office/officeart/2018/5/layout/IconCircleLabelList"/>
    <dgm:cxn modelId="{CA2AB646-48E4-4E07-90A7-E548AA8637FE}" type="presParOf" srcId="{007D86CF-F32E-490F-B46E-4ED427EEC547}" destId="{0424B66F-5F03-4542-AEBF-DBE5D0DAF026}" srcOrd="1" destOrd="0" presId="urn:microsoft.com/office/officeart/2018/5/layout/IconCircleLabelList"/>
    <dgm:cxn modelId="{65A77826-931B-40DC-B6C1-B70A39F9CB38}" type="presParOf" srcId="{007D86CF-F32E-490F-B46E-4ED427EEC547}" destId="{7786B9BC-FFB8-468B-882C-7C39616ED861}" srcOrd="2" destOrd="0" presId="urn:microsoft.com/office/officeart/2018/5/layout/IconCircleLabelList"/>
    <dgm:cxn modelId="{3544635A-2284-409B-A43C-AD2ACCF81D24}" type="presParOf" srcId="{007D86CF-F32E-490F-B46E-4ED427EEC547}" destId="{85B2B839-546B-4C8A-AA2B-8CC351F30E8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A53F08-4B10-455A-979D-A172ED3356F1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6AA704E-0678-4363-9DDF-917B7090D804}">
      <dgm:prSet/>
      <dgm:spPr/>
      <dgm:t>
        <a:bodyPr/>
        <a:lstStyle/>
        <a:p>
          <a:r>
            <a:rPr lang="es-VE" dirty="0"/>
            <a:t>La política de COI de </a:t>
          </a:r>
          <a:r>
            <a:rPr lang="es-VE" i="1" dirty="0"/>
            <a:t>Económicas CUC </a:t>
          </a:r>
          <a:r>
            <a:rPr lang="es-VE" dirty="0"/>
            <a:t>establece una obligación de transparencia y responsabilidad en todas las etapas del proceso de publicación. Se busca evitar que intereses financieros o no financieros interfieran con la integridad de la investigación científica. Los editores, autores, revisores y lectores deben asegurarse de declarar cualquier conflicto relevante y abstenerse de participar en la evaluación cuando exista una posible interferencia en la objetividad.</a:t>
          </a:r>
          <a:endParaRPr lang="en-US" dirty="0"/>
        </a:p>
      </dgm:t>
    </dgm:pt>
    <dgm:pt modelId="{72327449-B422-45DE-9706-FD7AEB277A1A}" type="parTrans" cxnId="{2B860733-227A-4ED7-A4D7-4444AD02EFC0}">
      <dgm:prSet/>
      <dgm:spPr/>
      <dgm:t>
        <a:bodyPr/>
        <a:lstStyle/>
        <a:p>
          <a:endParaRPr lang="en-US"/>
        </a:p>
      </dgm:t>
    </dgm:pt>
    <dgm:pt modelId="{5958D6F4-ACD7-4B39-90B1-5D87AB330BDD}" type="sibTrans" cxnId="{2B860733-227A-4ED7-A4D7-4444AD02EFC0}">
      <dgm:prSet/>
      <dgm:spPr/>
      <dgm:t>
        <a:bodyPr/>
        <a:lstStyle/>
        <a:p>
          <a:endParaRPr lang="en-US"/>
        </a:p>
      </dgm:t>
    </dgm:pt>
    <dgm:pt modelId="{18AEB8D4-FCD2-4EC9-BE9F-BA1345BC0970}">
      <dgm:prSet/>
      <dgm:spPr/>
      <dgm:t>
        <a:bodyPr/>
        <a:lstStyle/>
        <a:p>
          <a:r>
            <a:rPr lang="es-VE"/>
            <a:t>Esta política está alineada con principios de ética editorial y tiene como objetivo preservar la </a:t>
          </a:r>
          <a:r>
            <a:rPr lang="es-VE" b="1"/>
            <a:t>confianza en la investigación científica</a:t>
          </a:r>
          <a:r>
            <a:rPr lang="es-VE"/>
            <a:t> publicada.</a:t>
          </a:r>
          <a:endParaRPr lang="en-US"/>
        </a:p>
      </dgm:t>
    </dgm:pt>
    <dgm:pt modelId="{456825C8-63E1-43BF-8BD6-B7BC1ED82361}" type="parTrans" cxnId="{9FE182C1-B2D8-487E-9689-4107879BAA0F}">
      <dgm:prSet/>
      <dgm:spPr/>
      <dgm:t>
        <a:bodyPr/>
        <a:lstStyle/>
        <a:p>
          <a:endParaRPr lang="en-US"/>
        </a:p>
      </dgm:t>
    </dgm:pt>
    <dgm:pt modelId="{1CDA9253-6AFF-4E6B-844F-440C2D3C391B}" type="sibTrans" cxnId="{9FE182C1-B2D8-487E-9689-4107879BAA0F}">
      <dgm:prSet/>
      <dgm:spPr/>
      <dgm:t>
        <a:bodyPr/>
        <a:lstStyle/>
        <a:p>
          <a:endParaRPr lang="en-US"/>
        </a:p>
      </dgm:t>
    </dgm:pt>
    <dgm:pt modelId="{8EF915AE-7D28-4545-B053-42593E50B11E}" type="pres">
      <dgm:prSet presAssocID="{58A53F08-4B10-455A-979D-A172ED3356F1}" presName="vert0" presStyleCnt="0">
        <dgm:presLayoutVars>
          <dgm:dir/>
          <dgm:animOne val="branch"/>
          <dgm:animLvl val="lvl"/>
        </dgm:presLayoutVars>
      </dgm:prSet>
      <dgm:spPr/>
    </dgm:pt>
    <dgm:pt modelId="{1CB6082E-02A0-4E16-BAA1-FA801F5A4E2C}" type="pres">
      <dgm:prSet presAssocID="{E6AA704E-0678-4363-9DDF-917B7090D804}" presName="thickLine" presStyleLbl="alignNode1" presStyleIdx="0" presStyleCnt="2"/>
      <dgm:spPr/>
    </dgm:pt>
    <dgm:pt modelId="{9D7CFD9F-42D5-441A-B3BA-49143066D999}" type="pres">
      <dgm:prSet presAssocID="{E6AA704E-0678-4363-9DDF-917B7090D804}" presName="horz1" presStyleCnt="0"/>
      <dgm:spPr/>
    </dgm:pt>
    <dgm:pt modelId="{A601BE5D-5FDD-4DE5-9F60-2FF18DED5D52}" type="pres">
      <dgm:prSet presAssocID="{E6AA704E-0678-4363-9DDF-917B7090D804}" presName="tx1" presStyleLbl="revTx" presStyleIdx="0" presStyleCnt="2"/>
      <dgm:spPr/>
    </dgm:pt>
    <dgm:pt modelId="{88AF55B2-E0E9-4692-B995-69A99AF38001}" type="pres">
      <dgm:prSet presAssocID="{E6AA704E-0678-4363-9DDF-917B7090D804}" presName="vert1" presStyleCnt="0"/>
      <dgm:spPr/>
    </dgm:pt>
    <dgm:pt modelId="{9E5C5503-154B-4C5D-952D-824F4A806657}" type="pres">
      <dgm:prSet presAssocID="{18AEB8D4-FCD2-4EC9-BE9F-BA1345BC0970}" presName="thickLine" presStyleLbl="alignNode1" presStyleIdx="1" presStyleCnt="2"/>
      <dgm:spPr/>
    </dgm:pt>
    <dgm:pt modelId="{921BE8FC-BEB0-4D47-9577-F274CC513FDB}" type="pres">
      <dgm:prSet presAssocID="{18AEB8D4-FCD2-4EC9-BE9F-BA1345BC0970}" presName="horz1" presStyleCnt="0"/>
      <dgm:spPr/>
    </dgm:pt>
    <dgm:pt modelId="{F6E16269-5C68-4477-A94B-0AAD51A65E4B}" type="pres">
      <dgm:prSet presAssocID="{18AEB8D4-FCD2-4EC9-BE9F-BA1345BC0970}" presName="tx1" presStyleLbl="revTx" presStyleIdx="1" presStyleCnt="2"/>
      <dgm:spPr/>
    </dgm:pt>
    <dgm:pt modelId="{5BBAC21D-8282-450F-825E-CCD9021BF980}" type="pres">
      <dgm:prSet presAssocID="{18AEB8D4-FCD2-4EC9-BE9F-BA1345BC0970}" presName="vert1" presStyleCnt="0"/>
      <dgm:spPr/>
    </dgm:pt>
  </dgm:ptLst>
  <dgm:cxnLst>
    <dgm:cxn modelId="{37FA211F-8123-49E7-9412-06AF9746319A}" type="presOf" srcId="{18AEB8D4-FCD2-4EC9-BE9F-BA1345BC0970}" destId="{F6E16269-5C68-4477-A94B-0AAD51A65E4B}" srcOrd="0" destOrd="0" presId="urn:microsoft.com/office/officeart/2008/layout/LinedList"/>
    <dgm:cxn modelId="{9A953327-A0BA-4C30-802E-6E8B0833C26A}" type="presOf" srcId="{58A53F08-4B10-455A-979D-A172ED3356F1}" destId="{8EF915AE-7D28-4545-B053-42593E50B11E}" srcOrd="0" destOrd="0" presId="urn:microsoft.com/office/officeart/2008/layout/LinedList"/>
    <dgm:cxn modelId="{2B860733-227A-4ED7-A4D7-4444AD02EFC0}" srcId="{58A53F08-4B10-455A-979D-A172ED3356F1}" destId="{E6AA704E-0678-4363-9DDF-917B7090D804}" srcOrd="0" destOrd="0" parTransId="{72327449-B422-45DE-9706-FD7AEB277A1A}" sibTransId="{5958D6F4-ACD7-4B39-90B1-5D87AB330BDD}"/>
    <dgm:cxn modelId="{8ED77051-F106-4240-AE5F-06DACA8FC55E}" type="presOf" srcId="{E6AA704E-0678-4363-9DDF-917B7090D804}" destId="{A601BE5D-5FDD-4DE5-9F60-2FF18DED5D52}" srcOrd="0" destOrd="0" presId="urn:microsoft.com/office/officeart/2008/layout/LinedList"/>
    <dgm:cxn modelId="{9FE182C1-B2D8-487E-9689-4107879BAA0F}" srcId="{58A53F08-4B10-455A-979D-A172ED3356F1}" destId="{18AEB8D4-FCD2-4EC9-BE9F-BA1345BC0970}" srcOrd="1" destOrd="0" parTransId="{456825C8-63E1-43BF-8BD6-B7BC1ED82361}" sibTransId="{1CDA9253-6AFF-4E6B-844F-440C2D3C391B}"/>
    <dgm:cxn modelId="{A0B160F8-8FC1-461A-94DB-D22E9ED385C9}" type="presParOf" srcId="{8EF915AE-7D28-4545-B053-42593E50B11E}" destId="{1CB6082E-02A0-4E16-BAA1-FA801F5A4E2C}" srcOrd="0" destOrd="0" presId="urn:microsoft.com/office/officeart/2008/layout/LinedList"/>
    <dgm:cxn modelId="{023FB01C-6136-4A12-9BE9-FF719DAD48E5}" type="presParOf" srcId="{8EF915AE-7D28-4545-B053-42593E50B11E}" destId="{9D7CFD9F-42D5-441A-B3BA-49143066D999}" srcOrd="1" destOrd="0" presId="urn:microsoft.com/office/officeart/2008/layout/LinedList"/>
    <dgm:cxn modelId="{113674AC-294A-438C-9D47-2C5ADD3F0E3C}" type="presParOf" srcId="{9D7CFD9F-42D5-441A-B3BA-49143066D999}" destId="{A601BE5D-5FDD-4DE5-9F60-2FF18DED5D52}" srcOrd="0" destOrd="0" presId="urn:microsoft.com/office/officeart/2008/layout/LinedList"/>
    <dgm:cxn modelId="{891611E7-0B91-4376-88CB-9C6C96C28311}" type="presParOf" srcId="{9D7CFD9F-42D5-441A-B3BA-49143066D999}" destId="{88AF55B2-E0E9-4692-B995-69A99AF38001}" srcOrd="1" destOrd="0" presId="urn:microsoft.com/office/officeart/2008/layout/LinedList"/>
    <dgm:cxn modelId="{21A91D4D-4F2F-4E71-8E05-6D70C65E1FC4}" type="presParOf" srcId="{8EF915AE-7D28-4545-B053-42593E50B11E}" destId="{9E5C5503-154B-4C5D-952D-824F4A806657}" srcOrd="2" destOrd="0" presId="urn:microsoft.com/office/officeart/2008/layout/LinedList"/>
    <dgm:cxn modelId="{5DF27F6A-DE4E-4ACB-8C50-931B5B13EE42}" type="presParOf" srcId="{8EF915AE-7D28-4545-B053-42593E50B11E}" destId="{921BE8FC-BEB0-4D47-9577-F274CC513FDB}" srcOrd="3" destOrd="0" presId="urn:microsoft.com/office/officeart/2008/layout/LinedList"/>
    <dgm:cxn modelId="{F734A97C-FF95-4196-8D5F-DD329E706497}" type="presParOf" srcId="{921BE8FC-BEB0-4D47-9577-F274CC513FDB}" destId="{F6E16269-5C68-4477-A94B-0AAD51A65E4B}" srcOrd="0" destOrd="0" presId="urn:microsoft.com/office/officeart/2008/layout/LinedList"/>
    <dgm:cxn modelId="{4B65F29D-17C2-4629-AECC-640B0C9F48E2}" type="presParOf" srcId="{921BE8FC-BEB0-4D47-9577-F274CC513FDB}" destId="{5BBAC21D-8282-450F-825E-CCD9021BF98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F6C7C-06C5-444C-BE97-0EA5A2AC12EA}">
      <dsp:nvSpPr>
        <dsp:cNvPr id="0" name=""/>
        <dsp:cNvSpPr/>
      </dsp:nvSpPr>
      <dsp:spPr>
        <a:xfrm>
          <a:off x="0" y="327606"/>
          <a:ext cx="5324475" cy="140692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600" kern="1200" dirty="0"/>
            <a:t>Un </a:t>
          </a:r>
          <a:r>
            <a:rPr lang="es-VE" sz="1600" b="1" kern="1200" dirty="0"/>
            <a:t>conflicto de intereses</a:t>
          </a:r>
          <a:r>
            <a:rPr lang="es-VE" sz="1600" kern="1200" dirty="0"/>
            <a:t> (COI) es cualquier situación que pueda afectar, o que se perciba razonablemente que pueda afectar, la objetividad en la presentación, revisión, toma de decisiones editoriales o publicación de un artículo. Estos conflictos pueden ser:</a:t>
          </a:r>
          <a:endParaRPr lang="es-CO" sz="1600" kern="1200" dirty="0"/>
        </a:p>
      </dsp:txBody>
      <dsp:txXfrm>
        <a:off x="68680" y="396286"/>
        <a:ext cx="5187115" cy="1269564"/>
      </dsp:txXfrm>
    </dsp:sp>
    <dsp:sp modelId="{07653917-2163-4821-9520-D77687B9503E}">
      <dsp:nvSpPr>
        <dsp:cNvPr id="0" name=""/>
        <dsp:cNvSpPr/>
      </dsp:nvSpPr>
      <dsp:spPr>
        <a:xfrm>
          <a:off x="0" y="1734531"/>
          <a:ext cx="5324475" cy="121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052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VE" sz="1600" b="1" kern="1200"/>
            <a:t>Financieros</a:t>
          </a:r>
          <a:r>
            <a:rPr lang="es-VE" sz="1600" kern="1200"/>
            <a:t>: relacionados con la compensación económica directa.</a:t>
          </a:r>
          <a:endParaRPr lang="es-CO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VE" sz="1600" b="1" kern="1200"/>
            <a:t>No financieros</a:t>
          </a:r>
          <a:r>
            <a:rPr lang="es-VE" sz="1600" kern="1200"/>
            <a:t>: relacionados con factores personales o profesionales (amistades, relaciones familiares, ideologías, etc.).</a:t>
          </a:r>
          <a:endParaRPr lang="es-CO" sz="1600" kern="1200"/>
        </a:p>
      </dsp:txBody>
      <dsp:txXfrm>
        <a:off x="0" y="1734531"/>
        <a:ext cx="5324475" cy="1210950"/>
      </dsp:txXfrm>
    </dsp:sp>
    <dsp:sp modelId="{4865FDF7-8C47-4EA4-B148-0BABD893ED64}">
      <dsp:nvSpPr>
        <dsp:cNvPr id="0" name=""/>
        <dsp:cNvSpPr/>
      </dsp:nvSpPr>
      <dsp:spPr>
        <a:xfrm>
          <a:off x="0" y="2945481"/>
          <a:ext cx="5324475" cy="9899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600" kern="1200"/>
            <a:t>El </a:t>
          </a:r>
          <a:r>
            <a:rPr lang="es-VE" sz="1600" b="1" kern="1200"/>
            <a:t>no declarar</a:t>
          </a:r>
          <a:r>
            <a:rPr lang="es-VE" sz="1600" kern="1200"/>
            <a:t> un COI puede llevar al rechazo inmediato de un manuscrito y a la emisión de una notificación pública si se descubre después de la publicación.</a:t>
          </a:r>
          <a:endParaRPr lang="es-CO" sz="1600" kern="1200"/>
        </a:p>
      </dsp:txBody>
      <dsp:txXfrm>
        <a:off x="48324" y="2993805"/>
        <a:ext cx="5227827" cy="893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292D5-6FAB-494B-BC07-7B0E2D7A3064}">
      <dsp:nvSpPr>
        <dsp:cNvPr id="0" name=""/>
        <dsp:cNvSpPr/>
      </dsp:nvSpPr>
      <dsp:spPr>
        <a:xfrm>
          <a:off x="317033" y="972611"/>
          <a:ext cx="5249795" cy="6714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500" kern="1200" dirty="0"/>
            <a:t>Propiedad de acciones o participaciones.</a:t>
          </a:r>
          <a:endParaRPr lang="en-US" sz="1500" kern="1200" dirty="0"/>
        </a:p>
      </dsp:txBody>
      <dsp:txXfrm>
        <a:off x="1157000" y="972611"/>
        <a:ext cx="4409827" cy="671460"/>
      </dsp:txXfrm>
    </dsp:sp>
    <dsp:sp modelId="{383A9348-F311-4260-859E-6C2B4EFD02E8}">
      <dsp:nvSpPr>
        <dsp:cNvPr id="0" name=""/>
        <dsp:cNvSpPr/>
      </dsp:nvSpPr>
      <dsp:spPr>
        <a:xfrm>
          <a:off x="317033" y="1644072"/>
          <a:ext cx="5249795" cy="67146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500" kern="1200" dirty="0"/>
            <a:t>Empleo o consultoría remunerada.</a:t>
          </a:r>
          <a:endParaRPr lang="en-US" sz="1500" kern="1200" dirty="0"/>
        </a:p>
      </dsp:txBody>
      <dsp:txXfrm>
        <a:off x="1157000" y="1644072"/>
        <a:ext cx="4409827" cy="671460"/>
      </dsp:txXfrm>
    </dsp:sp>
    <dsp:sp modelId="{4830891A-C054-4AA8-9B2F-DA0A6AFE2E4F}">
      <dsp:nvSpPr>
        <dsp:cNvPr id="0" name=""/>
        <dsp:cNvSpPr/>
      </dsp:nvSpPr>
      <dsp:spPr>
        <a:xfrm>
          <a:off x="317033" y="2315532"/>
          <a:ext cx="5249795" cy="67146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500" kern="1200" dirty="0"/>
            <a:t>Subvenciones de investigación, ya sean restringidas o no.</a:t>
          </a:r>
          <a:endParaRPr lang="en-US" sz="1500" kern="1200" dirty="0"/>
        </a:p>
      </dsp:txBody>
      <dsp:txXfrm>
        <a:off x="1157000" y="2315532"/>
        <a:ext cx="4409827" cy="671460"/>
      </dsp:txXfrm>
    </dsp:sp>
    <dsp:sp modelId="{34642C52-8EB5-4FF4-A857-D12C52D75E97}">
      <dsp:nvSpPr>
        <dsp:cNvPr id="0" name=""/>
        <dsp:cNvSpPr/>
      </dsp:nvSpPr>
      <dsp:spPr>
        <a:xfrm>
          <a:off x="317033" y="2986993"/>
          <a:ext cx="5249795" cy="6714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500" kern="1200"/>
            <a:t>Regalos, becas de viaje, honorarios, etc.</a:t>
          </a:r>
          <a:endParaRPr lang="en-US" sz="1500" kern="1200"/>
        </a:p>
      </dsp:txBody>
      <dsp:txXfrm>
        <a:off x="1157000" y="2986993"/>
        <a:ext cx="4409827" cy="671460"/>
      </dsp:txXfrm>
    </dsp:sp>
    <dsp:sp modelId="{93AC57A6-E7D1-4AB0-AA60-E4BA14C9E92D}">
      <dsp:nvSpPr>
        <dsp:cNvPr id="0" name=""/>
        <dsp:cNvSpPr/>
      </dsp:nvSpPr>
      <dsp:spPr>
        <a:xfrm>
          <a:off x="0" y="0"/>
          <a:ext cx="4139306" cy="109258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600" b="1" kern="1200" dirty="0"/>
            <a:t>Algunos ejemplos de conflictos financieros incluyen:</a:t>
          </a:r>
          <a:endParaRPr lang="en-US" sz="1600" b="1" kern="1200" dirty="0"/>
        </a:p>
      </dsp:txBody>
      <dsp:txXfrm>
        <a:off x="606187" y="160005"/>
        <a:ext cx="2926932" cy="7725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F15C1-3DCE-450E-82B2-B64BDC74B8BE}">
      <dsp:nvSpPr>
        <dsp:cNvPr id="0" name=""/>
        <dsp:cNvSpPr/>
      </dsp:nvSpPr>
      <dsp:spPr>
        <a:xfrm>
          <a:off x="0" y="360942"/>
          <a:ext cx="5324475" cy="965384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600" kern="1200" dirty="0"/>
            <a:t>Algunos ejemplos de </a:t>
          </a:r>
          <a:r>
            <a:rPr lang="es-VE" sz="1600" b="1" kern="1200" dirty="0"/>
            <a:t>conflictos no financieros</a:t>
          </a:r>
          <a:r>
            <a:rPr lang="es-VE" sz="1600" kern="1200" dirty="0"/>
            <a:t> incluyen:</a:t>
          </a:r>
          <a:endParaRPr lang="en-US" sz="1600" kern="1200" dirty="0"/>
        </a:p>
      </dsp:txBody>
      <dsp:txXfrm>
        <a:off x="47126" y="408068"/>
        <a:ext cx="5230223" cy="871132"/>
      </dsp:txXfrm>
    </dsp:sp>
    <dsp:sp modelId="{F30C9490-9DF4-4390-8D1E-760B51198B38}">
      <dsp:nvSpPr>
        <dsp:cNvPr id="0" name=""/>
        <dsp:cNvSpPr/>
      </dsp:nvSpPr>
      <dsp:spPr>
        <a:xfrm>
          <a:off x="0" y="1380426"/>
          <a:ext cx="5324475" cy="1513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052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VE" sz="1600" b="1" kern="1200" dirty="0"/>
            <a:t>Relaciones personales o familiares</a:t>
          </a:r>
          <a:r>
            <a:rPr lang="es-VE" sz="1600" kern="1200" dirty="0"/>
            <a:t> con personas involucradas en la publicación.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VE" sz="1600" b="1" kern="1200" dirty="0"/>
            <a:t>Convicciones ideológicas o políticas</a:t>
          </a:r>
          <a:r>
            <a:rPr lang="es-VE" sz="1600" kern="1200" dirty="0"/>
            <a:t> que puedan interferir con la objetividad del proceso.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VE" sz="1600" b="1" kern="1200" dirty="0"/>
            <a:t>Posición en organizaciones externas</a:t>
          </a:r>
          <a:r>
            <a:rPr lang="es-VE" sz="1600" kern="1200" dirty="0"/>
            <a:t> que puedan influir en la evaluación o decisión editorial.</a:t>
          </a:r>
          <a:endParaRPr lang="en-US" sz="1600" kern="1200" dirty="0"/>
        </a:p>
      </dsp:txBody>
      <dsp:txXfrm>
        <a:off x="0" y="1380426"/>
        <a:ext cx="5324475" cy="15136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CADBD-215A-48B4-AD12-AA510EEB9F3F}">
      <dsp:nvSpPr>
        <dsp:cNvPr id="0" name=""/>
        <dsp:cNvSpPr/>
      </dsp:nvSpPr>
      <dsp:spPr>
        <a:xfrm>
          <a:off x="549170" y="258859"/>
          <a:ext cx="1475437" cy="1475437"/>
        </a:xfrm>
        <a:prstGeom prst="ellipse">
          <a:avLst/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2AC742-6777-4CB9-B123-48EA75409DC2}">
      <dsp:nvSpPr>
        <dsp:cNvPr id="0" name=""/>
        <dsp:cNvSpPr/>
      </dsp:nvSpPr>
      <dsp:spPr>
        <a:xfrm>
          <a:off x="863608" y="573296"/>
          <a:ext cx="846562" cy="846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FF0798-5B79-44F9-8CAC-C99DF80D28FC}">
      <dsp:nvSpPr>
        <dsp:cNvPr id="0" name=""/>
        <dsp:cNvSpPr/>
      </dsp:nvSpPr>
      <dsp:spPr>
        <a:xfrm>
          <a:off x="77514" y="2193859"/>
          <a:ext cx="2418750" cy="199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VE" sz="1600" b="1" kern="1200"/>
            <a:t>Autores</a:t>
          </a:r>
          <a:r>
            <a:rPr lang="es-VE" sz="1600" kern="1200"/>
            <a:t>: Deben declarar todas las fuentes de financiación y cualquier otra relación que pueda constituir un conflicto. </a:t>
          </a:r>
          <a:endParaRPr lang="en-US" sz="1600" kern="1200"/>
        </a:p>
      </dsp:txBody>
      <dsp:txXfrm>
        <a:off x="77514" y="2193859"/>
        <a:ext cx="2418750" cy="1993359"/>
      </dsp:txXfrm>
    </dsp:sp>
    <dsp:sp modelId="{0B0E7F7D-CB11-47AF-86E7-8F4F7032C6CD}">
      <dsp:nvSpPr>
        <dsp:cNvPr id="0" name=""/>
        <dsp:cNvSpPr/>
      </dsp:nvSpPr>
      <dsp:spPr>
        <a:xfrm>
          <a:off x="3391202" y="258859"/>
          <a:ext cx="1475437" cy="1475437"/>
        </a:xfrm>
        <a:prstGeom prst="ellipse">
          <a:avLst/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61065-E76A-452B-A39A-2007FB31C382}">
      <dsp:nvSpPr>
        <dsp:cNvPr id="0" name=""/>
        <dsp:cNvSpPr/>
      </dsp:nvSpPr>
      <dsp:spPr>
        <a:xfrm>
          <a:off x="3705639" y="573296"/>
          <a:ext cx="846562" cy="846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3461A-D7B3-462E-BA2B-56A425D1C85A}">
      <dsp:nvSpPr>
        <dsp:cNvPr id="0" name=""/>
        <dsp:cNvSpPr/>
      </dsp:nvSpPr>
      <dsp:spPr>
        <a:xfrm>
          <a:off x="2919546" y="2193859"/>
          <a:ext cx="2418750" cy="199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VE" sz="1600" b="1" kern="1200"/>
            <a:t>Editores y revisores</a:t>
          </a:r>
          <a:r>
            <a:rPr lang="es-VE" sz="1600" kern="1200"/>
            <a:t>: Deben declarar sus propios conflictos y recusarse de participar en la evaluación si fuera necesario. </a:t>
          </a:r>
          <a:endParaRPr lang="en-US" sz="1600" kern="1200"/>
        </a:p>
      </dsp:txBody>
      <dsp:txXfrm>
        <a:off x="2919546" y="2193859"/>
        <a:ext cx="2418750" cy="1993359"/>
      </dsp:txXfrm>
    </dsp:sp>
    <dsp:sp modelId="{1695D52F-1615-4CEF-AF03-B14B283DA97A}">
      <dsp:nvSpPr>
        <dsp:cNvPr id="0" name=""/>
        <dsp:cNvSpPr/>
      </dsp:nvSpPr>
      <dsp:spPr>
        <a:xfrm>
          <a:off x="6233233" y="258859"/>
          <a:ext cx="1475437" cy="1475437"/>
        </a:xfrm>
        <a:prstGeom prst="ellipse">
          <a:avLst/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24B66F-5F03-4542-AEBF-DBE5D0DAF026}">
      <dsp:nvSpPr>
        <dsp:cNvPr id="0" name=""/>
        <dsp:cNvSpPr/>
      </dsp:nvSpPr>
      <dsp:spPr>
        <a:xfrm>
          <a:off x="6547671" y="573296"/>
          <a:ext cx="846562" cy="846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2B839-546B-4C8A-AA2B-8CC351F30E84}">
      <dsp:nvSpPr>
        <dsp:cNvPr id="0" name=""/>
        <dsp:cNvSpPr/>
      </dsp:nvSpPr>
      <dsp:spPr>
        <a:xfrm>
          <a:off x="5761577" y="2193859"/>
          <a:ext cx="2418750" cy="199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VE" sz="1600" b="1" kern="1200"/>
            <a:t>Lectores</a:t>
          </a:r>
          <a:r>
            <a:rPr lang="es-VE" sz="1600" kern="1200"/>
            <a:t>: Si un lector hace comentarios sobre un artículo, debe declarar cualquier posible conflicto de intereses.</a:t>
          </a:r>
          <a:endParaRPr lang="en-US" sz="1600" kern="1200"/>
        </a:p>
      </dsp:txBody>
      <dsp:txXfrm>
        <a:off x="5761577" y="2193859"/>
        <a:ext cx="2418750" cy="19933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6082E-02A0-4E16-BAA1-FA801F5A4E2C}">
      <dsp:nvSpPr>
        <dsp:cNvPr id="0" name=""/>
        <dsp:cNvSpPr/>
      </dsp:nvSpPr>
      <dsp:spPr>
        <a:xfrm>
          <a:off x="0" y="0"/>
          <a:ext cx="515243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601BE5D-5FDD-4DE5-9F60-2FF18DED5D52}">
      <dsp:nvSpPr>
        <dsp:cNvPr id="0" name=""/>
        <dsp:cNvSpPr/>
      </dsp:nvSpPr>
      <dsp:spPr>
        <a:xfrm>
          <a:off x="0" y="0"/>
          <a:ext cx="5152430" cy="2722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800" kern="1200" dirty="0"/>
            <a:t>La política de COI de </a:t>
          </a:r>
          <a:r>
            <a:rPr lang="es-VE" sz="1800" i="1" kern="1200" dirty="0"/>
            <a:t>Económicas CUC </a:t>
          </a:r>
          <a:r>
            <a:rPr lang="es-VE" sz="1800" kern="1200" dirty="0"/>
            <a:t>establece una obligación de transparencia y responsabilidad en todas las etapas del proceso de publicación. Se busca evitar que intereses financieros o no financieros interfieran con la integridad de la investigación científica. Los editores, autores, revisores y lectores deben asegurarse de declarar cualquier conflicto relevante y abstenerse de participar en la evaluación cuando exista una posible interferencia en la objetividad.</a:t>
          </a:r>
          <a:endParaRPr lang="en-US" sz="1800" kern="1200" dirty="0"/>
        </a:p>
      </dsp:txBody>
      <dsp:txXfrm>
        <a:off x="0" y="0"/>
        <a:ext cx="5152430" cy="2722538"/>
      </dsp:txXfrm>
    </dsp:sp>
    <dsp:sp modelId="{9E5C5503-154B-4C5D-952D-824F4A806657}">
      <dsp:nvSpPr>
        <dsp:cNvPr id="0" name=""/>
        <dsp:cNvSpPr/>
      </dsp:nvSpPr>
      <dsp:spPr>
        <a:xfrm>
          <a:off x="0" y="2722538"/>
          <a:ext cx="515243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6E16269-5C68-4477-A94B-0AAD51A65E4B}">
      <dsp:nvSpPr>
        <dsp:cNvPr id="0" name=""/>
        <dsp:cNvSpPr/>
      </dsp:nvSpPr>
      <dsp:spPr>
        <a:xfrm>
          <a:off x="0" y="2722538"/>
          <a:ext cx="5152430" cy="2722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800" kern="1200"/>
            <a:t>Esta política está alineada con principios de ética editorial y tiene como objetivo preservar la </a:t>
          </a:r>
          <a:r>
            <a:rPr lang="es-VE" sz="1800" b="1" kern="1200"/>
            <a:t>confianza en la investigación científica</a:t>
          </a:r>
          <a:r>
            <a:rPr lang="es-VE" sz="1800" kern="1200"/>
            <a:t> publicada.</a:t>
          </a:r>
          <a:endParaRPr lang="en-US" sz="1800" kern="1200"/>
        </a:p>
      </dsp:txBody>
      <dsp:txXfrm>
        <a:off x="0" y="2722538"/>
        <a:ext cx="5152430" cy="2722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AE46FD-C529-34DE-2A3A-8311B3565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3971925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AB4A58-834E-4D44-945E-7B587F45B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360997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175371-FEF0-6971-29A7-A8572EDE7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6687-4E44-4853-99F8-46DA5734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39EA8F-918E-571D-079F-F50604DC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257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B101F-FF3D-A09F-C788-227B9B263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95324"/>
            <a:ext cx="3446462" cy="136207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175DAD-1527-6136-22F2-6468AA62B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28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000">
                <a:solidFill>
                  <a:schemeClr val="bg1"/>
                </a:solidFill>
                <a:latin typeface="+mj-lt"/>
              </a:defRPr>
            </a:lvl4pPr>
            <a:lvl5pPr>
              <a:defRPr sz="2000">
                <a:solidFill>
                  <a:schemeClr val="bg1"/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75B214-49A6-AB77-A022-74BF49450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238376"/>
            <a:ext cx="3446462" cy="363061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D2426D-3197-2BC3-2BDB-D63026C4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08F350-A898-0049-65AA-A5FB8F54D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06F4BF-6E27-B4AD-592D-C2F9B363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2510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B101F-FF3D-A09F-C788-227B9B263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95324"/>
            <a:ext cx="3446462" cy="1362075"/>
          </a:xfrm>
        </p:spPr>
        <p:txBody>
          <a:bodyPr anchor="b"/>
          <a:lstStyle>
            <a:lvl1pPr>
              <a:defRPr sz="3200" b="1">
                <a:solidFill>
                  <a:srgbClr val="B70E0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175DAD-1527-6136-22F2-6468AA62B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28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000">
                <a:solidFill>
                  <a:schemeClr val="bg1"/>
                </a:solidFill>
                <a:latin typeface="+mj-lt"/>
              </a:defRPr>
            </a:lvl4pPr>
            <a:lvl5pPr>
              <a:defRPr sz="2000">
                <a:solidFill>
                  <a:schemeClr val="bg1"/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75B214-49A6-AB77-A022-74BF49450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238376"/>
            <a:ext cx="3446462" cy="3630612"/>
          </a:xfrm>
        </p:spPr>
        <p:txBody>
          <a:bodyPr/>
          <a:lstStyle>
            <a:lvl1pPr marL="0" indent="0">
              <a:buNone/>
              <a:defRPr sz="1600">
                <a:solidFill>
                  <a:srgbClr val="B70E0C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D2426D-3197-2BC3-2BDB-D63026C4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08F350-A898-0049-65AA-A5FB8F54D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06F4BF-6E27-B4AD-592D-C2F9B363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2121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D1322D-5987-C108-EA25-C78C6AC6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48456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4508FA-34E0-1DA4-9993-CCF9EC708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4734A3-5DC0-5062-1349-1A47D47FF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48456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66EDF2-40A8-AF49-E0A1-31B2D653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E97191-B4D3-D2C7-FE59-2712FFBAF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BBC10E-B229-E45A-E4AE-B960FE89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768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E5DAE-CE18-C0FD-4590-7ED16E194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B70E0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502432-0EB2-456D-A1D5-07ADB44AB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29025"/>
            <a:ext cx="9429750" cy="25479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6126F2-73F9-55D5-D851-ACEEA818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39154D-AEB8-2354-10DC-0B043A50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63093E-B6E8-504F-8EAD-D7756A4C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5366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0FB53B-6434-1CAF-563A-BD0B0DD3B7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6200000">
            <a:off x="2429669" y="-791369"/>
            <a:ext cx="2628900" cy="5811838"/>
          </a:xfrm>
        </p:spPr>
        <p:txBody>
          <a:bodyPr vert="eaVert"/>
          <a:lstStyle>
            <a:lvl1pPr>
              <a:defRPr b="1">
                <a:solidFill>
                  <a:srgbClr val="B70E0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AA669E-C74A-B899-7408-C267D07B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AD3729-8B18-5AF8-E460-623719E8A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BF6DC0-A6E7-4A0F-86D1-584D812E6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4913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62007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7864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62007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0433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62007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593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31850"/>
            <a:ext cx="4667249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468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4114801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199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BC5D0-BA1B-0ADB-6982-098D1E26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384E54-9E67-C037-9EBA-DD991F6F5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  <a:latin typeface="+mj-lt"/>
              </a:defRPr>
            </a:lvl1pPr>
            <a:lvl2pPr>
              <a:defRPr>
                <a:solidFill>
                  <a:srgbClr val="C00000"/>
                </a:solidFill>
                <a:latin typeface="+mj-lt"/>
              </a:defRPr>
            </a:lvl2pPr>
            <a:lvl3pPr>
              <a:defRPr>
                <a:solidFill>
                  <a:srgbClr val="C00000"/>
                </a:solidFill>
                <a:latin typeface="+mj-lt"/>
              </a:defRPr>
            </a:lvl3pPr>
            <a:lvl4pPr>
              <a:defRPr>
                <a:solidFill>
                  <a:srgbClr val="C00000"/>
                </a:solidFill>
                <a:latin typeface="+mj-lt"/>
              </a:defRPr>
            </a:lvl4pPr>
            <a:lvl5pPr>
              <a:defRPr>
                <a:solidFill>
                  <a:srgbClr val="C00000"/>
                </a:solidFill>
                <a:latin typeface="+mj-lt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86F4AF-A06E-356B-F4B2-82E52936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54EAA3-E10E-E75A-2949-8E2672164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923381-C339-39EE-F026-5BB14CA5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247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31850"/>
            <a:ext cx="4972050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5622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45243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6168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31850"/>
            <a:ext cx="4667249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9559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4114801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0093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45243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381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50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831A9-91EE-97E2-B165-C9433236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E6A9CB-55B1-7C0E-6052-F9AAAEEDC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3C2879-BBD3-97B4-25A8-D1FA8BE5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056AF9-C3E0-D4E5-90DE-E57A907C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492E8D-04AA-DBBE-8208-B1B01419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096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831A9-91EE-97E2-B165-C9433236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E6A9CB-55B1-7C0E-6052-F9AAAEEDC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3C2879-BBD3-97B4-25A8-D1FA8BE5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056AF9-C3E0-D4E5-90DE-E57A907C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492E8D-04AA-DBBE-8208-B1B01419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862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A749DE-E5BB-9FD6-BABF-37F05817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24425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1A292F-A2EC-057A-9FD4-6906DA383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24425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  <a:latin typeface="+mj-lt"/>
              </a:defRPr>
            </a:lvl2pPr>
            <a:lvl3pPr>
              <a:defRPr>
                <a:solidFill>
                  <a:schemeClr val="tx1"/>
                </a:solidFill>
                <a:latin typeface="+mj-lt"/>
              </a:defRPr>
            </a:lvl3pPr>
            <a:lvl4pPr>
              <a:defRPr>
                <a:solidFill>
                  <a:schemeClr val="tx1"/>
                </a:solidFill>
                <a:latin typeface="+mj-lt"/>
              </a:defRPr>
            </a:lvl4pPr>
            <a:lvl5pP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23C63E-4D31-BB83-B24B-909050A88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1775" y="533400"/>
            <a:ext cx="5181600" cy="5643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  <a:latin typeface="+mj-lt"/>
              </a:defRPr>
            </a:lvl2pPr>
            <a:lvl3pPr>
              <a:defRPr>
                <a:solidFill>
                  <a:schemeClr val="tx1"/>
                </a:solidFill>
                <a:latin typeface="+mj-lt"/>
              </a:defRPr>
            </a:lvl3pPr>
            <a:lvl4pPr>
              <a:defRPr>
                <a:solidFill>
                  <a:schemeClr val="tx1"/>
                </a:solidFill>
                <a:latin typeface="+mj-lt"/>
              </a:defRPr>
            </a:lvl4pPr>
            <a:lvl5pP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124343-7D50-5780-24BB-5ABAD1CB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52B9C6-5591-E0ED-A530-296E5644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668928-A787-44EA-9DC3-A0CC8FC4A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422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941B46-77F9-7902-B875-AFFE3684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503862" cy="1325563"/>
          </a:xfrm>
        </p:spPr>
        <p:txBody>
          <a:bodyPr/>
          <a:lstStyle>
            <a:lvl1pPr>
              <a:defRPr>
                <a:solidFill>
                  <a:srgbClr val="B70E0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C1BC61-9041-D698-1A3B-DB2F67990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70E0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75ADBD-942B-56AF-C654-5634EE77E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B70E0C"/>
                </a:solidFill>
              </a:defRPr>
            </a:lvl1pPr>
            <a:lvl2pPr>
              <a:defRPr>
                <a:solidFill>
                  <a:srgbClr val="B70E0C"/>
                </a:solidFill>
              </a:defRPr>
            </a:lvl2pPr>
            <a:lvl3pPr>
              <a:defRPr>
                <a:solidFill>
                  <a:srgbClr val="B70E0C"/>
                </a:solidFill>
              </a:defRPr>
            </a:lvl3pPr>
            <a:lvl4pPr>
              <a:defRPr>
                <a:solidFill>
                  <a:srgbClr val="B70E0C"/>
                </a:solidFill>
              </a:defRPr>
            </a:lvl4pPr>
            <a:lvl5pPr>
              <a:defRPr>
                <a:solidFill>
                  <a:srgbClr val="B70E0C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B321B09-6FBB-720A-665F-B8FE37BAB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099" y="61595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0725E9-0210-8CD9-CABE-999B0E9D4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5099" y="1439862"/>
            <a:ext cx="5157787" cy="4749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2D08C11-3FA5-255B-0FF7-3375F0DD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C949947-6064-13F7-091A-4A2C0DCE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BF57BE5-AD54-CEBA-15AB-7E0434E3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656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DC9C40-F4BA-FB64-3312-14817E2B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D38AF1-E206-3215-07A7-5C678EBB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229BC36-3ECA-BD15-F9ED-6832F843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FCA877-806B-0E45-5547-1C927394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969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DC9C40-F4BA-FB64-3312-14817E2B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D38AF1-E206-3215-07A7-5C678EBB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229BC36-3ECA-BD15-F9ED-6832F843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FCA877-806B-0E45-5547-1C927394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781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2B2B85D-7AFB-0B82-89A8-5F5C526A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5F1915E-93E6-1A80-043C-F14B52E9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EC8678-1473-BD8D-8717-B248D817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449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03C90D-F8CE-8037-5AB5-0E951826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125"/>
            <a:ext cx="5419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495635-1BE1-2CD8-042F-E682A131F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06625"/>
            <a:ext cx="53244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2154B5-41BC-34EF-4E0E-05AB86E10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0CC3EA-38E0-5707-E8B5-30C2BAA83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9C9A81-C5A2-80C6-D6E0-C75445048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358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2" r:id="rId4"/>
    <p:sldLayoutId id="2147483652" r:id="rId5"/>
    <p:sldLayoutId id="2147483653" r:id="rId6"/>
    <p:sldLayoutId id="2147483654" r:id="rId7"/>
    <p:sldLayoutId id="2147483673" r:id="rId8"/>
    <p:sldLayoutId id="2147483655" r:id="rId9"/>
    <p:sldLayoutId id="2147483656" r:id="rId10"/>
    <p:sldLayoutId id="2147483674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70" r:id="rId24"/>
    <p:sldLayoutId id="214748367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image" Target="../media/image29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openxmlformats.org/officeDocument/2006/relationships/image" Target="../media/image26.jpeg"/><Relationship Id="rId16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5" Type="http://schemas.openxmlformats.org/officeDocument/2006/relationships/slide" Target="slide4.xml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1.png"/><Relationship Id="rId18" Type="http://schemas.openxmlformats.org/officeDocument/2006/relationships/image" Target="../media/image28.svg"/><Relationship Id="rId3" Type="http://schemas.openxmlformats.org/officeDocument/2006/relationships/image" Target="../media/image33.jpeg"/><Relationship Id="rId7" Type="http://schemas.openxmlformats.org/officeDocument/2006/relationships/diagramColors" Target="../diagrams/colors1.xml"/><Relationship Id="rId12" Type="http://schemas.openxmlformats.org/officeDocument/2006/relationships/slide" Target="slide2.xml"/><Relationship Id="rId17" Type="http://schemas.openxmlformats.org/officeDocument/2006/relationships/image" Target="../media/image27.png"/><Relationship Id="rId2" Type="http://schemas.openxmlformats.org/officeDocument/2006/relationships/image" Target="../media/image26.jpe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0.svg"/><Relationship Id="rId5" Type="http://schemas.openxmlformats.org/officeDocument/2006/relationships/diagramLayout" Target="../diagrams/layout1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diagramData" Target="../diagrams/data1.xml"/><Relationship Id="rId9" Type="http://schemas.openxmlformats.org/officeDocument/2006/relationships/slide" Target="slide1.xml"/><Relationship Id="rId1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37.svg"/><Relationship Id="rId7" Type="http://schemas.openxmlformats.org/officeDocument/2006/relationships/slide" Target="slide1.xml"/><Relationship Id="rId12" Type="http://schemas.openxmlformats.org/officeDocument/2006/relationships/image" Target="../media/image32.svg"/><Relationship Id="rId2" Type="http://schemas.openxmlformats.org/officeDocument/2006/relationships/image" Target="../media/image36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5" Type="http://schemas.openxmlformats.org/officeDocument/2006/relationships/image" Target="../media/image27.png"/><Relationship Id="rId10" Type="http://schemas.openxmlformats.org/officeDocument/2006/relationships/slide" Target="slide2.xml"/><Relationship Id="rId4" Type="http://schemas.openxmlformats.org/officeDocument/2006/relationships/hyperlink" Target="https://svgsilh.com/es/image/350170.html" TargetMode="External"/><Relationship Id="rId9" Type="http://schemas.openxmlformats.org/officeDocument/2006/relationships/image" Target="../media/image30.svg"/><Relationship Id="rId1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31.png"/><Relationship Id="rId18" Type="http://schemas.openxmlformats.org/officeDocument/2006/relationships/image" Target="../media/image28.svg"/><Relationship Id="rId3" Type="http://schemas.openxmlformats.org/officeDocument/2006/relationships/image" Target="../media/image26.jpeg"/><Relationship Id="rId7" Type="http://schemas.openxmlformats.org/officeDocument/2006/relationships/diagramColors" Target="../diagrams/colors2.xml"/><Relationship Id="rId12" Type="http://schemas.openxmlformats.org/officeDocument/2006/relationships/slide" Target="slide2.xml"/><Relationship Id="rId17" Type="http://schemas.openxmlformats.org/officeDocument/2006/relationships/image" Target="../media/image27.png"/><Relationship Id="rId2" Type="http://schemas.openxmlformats.org/officeDocument/2006/relationships/image" Target="../media/image39.jpe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0.svg"/><Relationship Id="rId5" Type="http://schemas.openxmlformats.org/officeDocument/2006/relationships/diagramLayout" Target="../diagrams/layout2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diagramData" Target="../diagrams/data2.xml"/><Relationship Id="rId9" Type="http://schemas.openxmlformats.org/officeDocument/2006/relationships/slide" Target="slide1.xml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slide" Target="slide2.xml"/><Relationship Id="rId18" Type="http://schemas.openxmlformats.org/officeDocument/2006/relationships/image" Target="../media/image27.png"/><Relationship Id="rId3" Type="http://schemas.openxmlformats.org/officeDocument/2006/relationships/image" Target="../media/image40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0.svg"/><Relationship Id="rId17" Type="http://schemas.openxmlformats.org/officeDocument/2006/relationships/image" Target="../media/image35.svg"/><Relationship Id="rId2" Type="http://schemas.openxmlformats.org/officeDocument/2006/relationships/image" Target="../media/image26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3.xml"/><Relationship Id="rId15" Type="http://schemas.openxmlformats.org/officeDocument/2006/relationships/image" Target="../media/image32.svg"/><Relationship Id="rId10" Type="http://schemas.openxmlformats.org/officeDocument/2006/relationships/slide" Target="slide1.xml"/><Relationship Id="rId19" Type="http://schemas.openxmlformats.org/officeDocument/2006/relationships/image" Target="../media/image28.svg"/><Relationship Id="rId4" Type="http://schemas.openxmlformats.org/officeDocument/2006/relationships/diagramData" Target="../diagrams/data3.xml"/><Relationship Id="rId9" Type="http://schemas.openxmlformats.org/officeDocument/2006/relationships/image" Target="../media/image38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6.jpeg"/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12" Type="http://schemas.microsoft.com/office/2007/relationships/diagramDrawing" Target="../diagrams/drawing4.xml"/><Relationship Id="rId17" Type="http://schemas.openxmlformats.org/officeDocument/2006/relationships/image" Target="../media/image28.svg"/><Relationship Id="rId2" Type="http://schemas.openxmlformats.org/officeDocument/2006/relationships/slide" Target="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diagramColors" Target="../diagrams/colors4.xml"/><Relationship Id="rId5" Type="http://schemas.openxmlformats.org/officeDocument/2006/relationships/slide" Target="slide2.xml"/><Relationship Id="rId15" Type="http://schemas.openxmlformats.org/officeDocument/2006/relationships/image" Target="../media/image35.sv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30.svg"/><Relationship Id="rId9" Type="http://schemas.openxmlformats.org/officeDocument/2006/relationships/diagramLayout" Target="../diagrams/layout4.xml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https://laventanaciudadana.cl/de-informacion-y-decision/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12" Type="http://schemas.openxmlformats.org/officeDocument/2006/relationships/image" Target="../media/image47.jp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8.svg"/><Relationship Id="rId5" Type="http://schemas.openxmlformats.org/officeDocument/2006/relationships/slide" Target="slide2.xml"/><Relationship Id="rId15" Type="http://schemas.openxmlformats.org/officeDocument/2006/relationships/image" Target="../media/image26.jpeg"/><Relationship Id="rId10" Type="http://schemas.openxmlformats.org/officeDocument/2006/relationships/image" Target="../media/image27.png"/><Relationship Id="rId4" Type="http://schemas.openxmlformats.org/officeDocument/2006/relationships/image" Target="../media/image30.svg"/><Relationship Id="rId9" Type="http://schemas.openxmlformats.org/officeDocument/2006/relationships/image" Target="../media/image35.svg"/><Relationship Id="rId1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29.png"/><Relationship Id="rId18" Type="http://schemas.openxmlformats.org/officeDocument/2006/relationships/image" Target="../media/image26.jpeg"/><Relationship Id="rId3" Type="http://schemas.openxmlformats.org/officeDocument/2006/relationships/hyperlink" Target="https://www.eoi.es/blogs/mintecon/page/98/" TargetMode="External"/><Relationship Id="rId7" Type="http://schemas.openxmlformats.org/officeDocument/2006/relationships/diagramColors" Target="../diagrams/colors5.xml"/><Relationship Id="rId12" Type="http://schemas.openxmlformats.org/officeDocument/2006/relationships/slide" Target="slide1.xml"/><Relationship Id="rId17" Type="http://schemas.openxmlformats.org/officeDocument/2006/relationships/image" Target="../media/image32.svg"/><Relationship Id="rId2" Type="http://schemas.openxmlformats.org/officeDocument/2006/relationships/image" Target="../media/image48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35.svg"/><Relationship Id="rId5" Type="http://schemas.openxmlformats.org/officeDocument/2006/relationships/diagramLayout" Target="../diagrams/layout5.xml"/><Relationship Id="rId15" Type="http://schemas.openxmlformats.org/officeDocument/2006/relationships/slide" Target="slide2.xml"/><Relationship Id="rId10" Type="http://schemas.openxmlformats.org/officeDocument/2006/relationships/image" Target="../media/image34.png"/><Relationship Id="rId4" Type="http://schemas.openxmlformats.org/officeDocument/2006/relationships/diagramData" Target="../diagrams/data5.xml"/><Relationship Id="rId9" Type="http://schemas.openxmlformats.org/officeDocument/2006/relationships/hyperlink" Target="https://creativecommons.org/licenses/by-nc-sa/3.0/" TargetMode="External"/><Relationship Id="rId1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BB0FAE-7096-F0E9-FFA2-F8FCAE40F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0409"/>
            <a:ext cx="10515600" cy="1220275"/>
          </a:xfrm>
        </p:spPr>
        <p:txBody>
          <a:bodyPr/>
          <a:lstStyle/>
          <a:p>
            <a:r>
              <a:rPr lang="es-VE" dirty="0"/>
              <a:t>Conflicto de interés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512955-CD49-614F-9095-9C2E3A58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040" y="159970"/>
            <a:ext cx="5255176" cy="13137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hlinkClick r:id="rId3" action="ppaction://hlinksldjump"/>
            <a:extLst>
              <a:ext uri="{FF2B5EF4-FFF2-40B4-BE49-F238E27FC236}">
                <a16:creationId xmlns:a16="http://schemas.microsoft.com/office/drawing/2014/main" id="{8DA09B8A-C576-A8EC-D901-A33E58CF58FC}"/>
              </a:ext>
            </a:extLst>
          </p:cNvPr>
          <p:cNvSpPr txBox="1"/>
          <p:nvPr/>
        </p:nvSpPr>
        <p:spPr>
          <a:xfrm>
            <a:off x="9320981" y="4119716"/>
            <a:ext cx="1720646" cy="383458"/>
          </a:xfrm>
          <a:prstGeom prst="rect">
            <a:avLst/>
          </a:prstGeom>
          <a:solidFill>
            <a:srgbClr val="C00000"/>
          </a:solidFill>
          <a:ln w="19050">
            <a:solidFill>
              <a:srgbClr val="B70E0C"/>
            </a:solidFill>
            <a:beve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0000" endA="300" endPos="36000" dist="50800" dir="5400000" sy="-100000" algn="bl" rotWithShape="0"/>
          </a:effectLst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B70E0C"/>
            </a:extrusionClr>
            <a:contourClr>
              <a:srgbClr val="B70E0C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VE" b="1" dirty="0">
                <a:solidFill>
                  <a:schemeClr val="bg1"/>
                </a:solidFill>
              </a:rPr>
              <a:t>Siguiente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BD41FE57-FA7B-011B-936C-F969D7203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87404"/>
            <a:ext cx="7735529" cy="1500187"/>
          </a:xfrm>
        </p:spPr>
        <p:txBody>
          <a:bodyPr>
            <a:normAutofit/>
          </a:bodyPr>
          <a:lstStyle/>
          <a:p>
            <a:r>
              <a:rPr lang="es-VE" dirty="0"/>
              <a:t>La política de </a:t>
            </a:r>
            <a:r>
              <a:rPr lang="es-VE" b="1" dirty="0"/>
              <a:t>conflicto de intereses</a:t>
            </a:r>
            <a:r>
              <a:rPr lang="es-VE" dirty="0"/>
              <a:t> refleja el claro compromiso de </a:t>
            </a:r>
            <a:r>
              <a:rPr lang="es-VE" i="1" dirty="0"/>
              <a:t>Económicas CUC </a:t>
            </a:r>
            <a:r>
              <a:rPr lang="es-VE" dirty="0"/>
              <a:t>para garantizar la integridad, transparencia e imparcialidad en el proceso editorial y de publicación.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4352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A6616455-0376-3A4F-477B-752929F97B5C}"/>
              </a:ext>
            </a:extLst>
          </p:cNvPr>
          <p:cNvSpPr txBox="1">
            <a:spLocks/>
          </p:cNvSpPr>
          <p:nvPr/>
        </p:nvSpPr>
        <p:spPr>
          <a:xfrm>
            <a:off x="1370964" y="2605548"/>
            <a:ext cx="6868469" cy="3235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sz="2400" b="1" kern="100" cap="small" dirty="0">
                <a:solidFill>
                  <a:schemeClr val="tx1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¿Qué representa un Conflicto de intereses?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¿Qué declarar?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Conflictos de intereses financieros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Conflictos de intereses no financieros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¿Quién debe declarar los intereses en conflicto?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Acciones y decisiones editoriales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Consideración final</a:t>
            </a:r>
          </a:p>
          <a:p>
            <a:pPr marL="0" indent="0">
              <a:buNone/>
            </a:pPr>
            <a:endParaRPr lang="es-CO" sz="2400" dirty="0">
              <a:solidFill>
                <a:schemeClr val="tx1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6C5906E-CA62-99FE-7B91-17C0C635F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57" y="696964"/>
            <a:ext cx="5867400" cy="925359"/>
          </a:xfrm>
        </p:spPr>
        <p:txBody>
          <a:bodyPr/>
          <a:lstStyle/>
          <a:p>
            <a:r>
              <a:rPr lang="es-VE" dirty="0"/>
              <a:t>¿Qué encontrara aquí?</a:t>
            </a:r>
            <a:endParaRPr lang="es-CO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A0CA4D23-738D-C796-EDE2-618AB65F3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02" y="345531"/>
            <a:ext cx="3682448" cy="92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ráfico 37" descr="Avance rápido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5C0FF3A7-3BE1-40A4-62C4-2FFBA4242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2442428"/>
            <a:ext cx="519300" cy="519300"/>
          </a:xfrm>
          <a:prstGeom prst="rect">
            <a:avLst/>
          </a:prstGeom>
        </p:spPr>
      </p:pic>
      <p:pic>
        <p:nvPicPr>
          <p:cNvPr id="43" name="Gráfico 42" descr="Hogar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9650047E-8950-6615-978D-2BC71EE84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44" name="Gráfico 43" descr="Icono de menú de hamburguesa con relleno sólido">
            <a:hlinkClick r:id="rId9" action="ppaction://hlinksldjump"/>
            <a:extLst>
              <a:ext uri="{FF2B5EF4-FFF2-40B4-BE49-F238E27FC236}">
                <a16:creationId xmlns:a16="http://schemas.microsoft.com/office/drawing/2014/main" id="{483AF102-4440-7628-5401-A2489986C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45" name="Gráfico 44" descr="Avance rápido con relleno sólido">
            <a:hlinkClick r:id="rId12" action="ppaction://hlinksldjump"/>
            <a:extLst>
              <a:ext uri="{FF2B5EF4-FFF2-40B4-BE49-F238E27FC236}">
                <a16:creationId xmlns:a16="http://schemas.microsoft.com/office/drawing/2014/main" id="{2AD62541-17CF-6AEE-E01C-8A44548D4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17050" y="3345479"/>
            <a:ext cx="519300" cy="519300"/>
          </a:xfrm>
          <a:prstGeom prst="rect">
            <a:avLst/>
          </a:prstGeom>
        </p:spPr>
      </p:pic>
      <p:pic>
        <p:nvPicPr>
          <p:cNvPr id="46" name="Gráfico 45" descr="Avance rápido con relleno sólido">
            <a:hlinkClick r:id="rId13" action="ppaction://hlinksldjump"/>
            <a:extLst>
              <a:ext uri="{FF2B5EF4-FFF2-40B4-BE49-F238E27FC236}">
                <a16:creationId xmlns:a16="http://schemas.microsoft.com/office/drawing/2014/main" id="{C7D96C7A-FFE9-DE10-D7CB-D7480218D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0711" y="3820649"/>
            <a:ext cx="519300" cy="519300"/>
          </a:xfrm>
          <a:prstGeom prst="rect">
            <a:avLst/>
          </a:prstGeom>
        </p:spPr>
      </p:pic>
      <p:pic>
        <p:nvPicPr>
          <p:cNvPr id="47" name="Gráfico 46" descr="Avance rápido con relleno sólido">
            <a:hlinkClick r:id="rId14" action="ppaction://hlinksldjump"/>
            <a:extLst>
              <a:ext uri="{FF2B5EF4-FFF2-40B4-BE49-F238E27FC236}">
                <a16:creationId xmlns:a16="http://schemas.microsoft.com/office/drawing/2014/main" id="{A301E0D4-8145-6ABD-688D-AF3C51AA9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8545" y="4298525"/>
            <a:ext cx="519300" cy="519300"/>
          </a:xfrm>
          <a:prstGeom prst="rect">
            <a:avLst/>
          </a:prstGeom>
        </p:spPr>
      </p:pic>
      <p:pic>
        <p:nvPicPr>
          <p:cNvPr id="48" name="Gráfico 47" descr="Avance rápido con relleno sólido">
            <a:hlinkClick r:id="rId15" action="ppaction://hlinksldjump"/>
            <a:extLst>
              <a:ext uri="{FF2B5EF4-FFF2-40B4-BE49-F238E27FC236}">
                <a16:creationId xmlns:a16="http://schemas.microsoft.com/office/drawing/2014/main" id="{59A999E0-FE1C-C087-8955-6B18252A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03328" y="2909700"/>
            <a:ext cx="519300" cy="519300"/>
          </a:xfrm>
          <a:prstGeom prst="rect">
            <a:avLst/>
          </a:prstGeom>
        </p:spPr>
      </p:pic>
      <p:pic>
        <p:nvPicPr>
          <p:cNvPr id="50" name="Gráfico 49" descr="Avance rápido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4B77EAD3-44D7-4679-D752-C1F789AD3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92718" y="4799457"/>
            <a:ext cx="519300" cy="519300"/>
          </a:xfrm>
          <a:prstGeom prst="rect">
            <a:avLst/>
          </a:prstGeom>
        </p:spPr>
      </p:pic>
      <p:pic>
        <p:nvPicPr>
          <p:cNvPr id="51" name="Gráfico 50" descr="Avance rápido con relleno sólido">
            <a:hlinkClick r:id="rId17" action="ppaction://hlinksldjump"/>
            <a:extLst>
              <a:ext uri="{FF2B5EF4-FFF2-40B4-BE49-F238E27FC236}">
                <a16:creationId xmlns:a16="http://schemas.microsoft.com/office/drawing/2014/main" id="{EC549164-56A5-853E-2545-1A4E25E4E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62978" y="5193595"/>
            <a:ext cx="519300" cy="5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8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23C20-9680-DE1E-2E58-BEC057CCC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294881-9D20-60F2-56C0-2D7273213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45531"/>
            <a:ext cx="2504350" cy="62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Una foto de primer plano de un libro abierto">
            <a:extLst>
              <a:ext uri="{FF2B5EF4-FFF2-40B4-BE49-F238E27FC236}">
                <a16:creationId xmlns:a16="http://schemas.microsoft.com/office/drawing/2014/main" id="{25844A0F-5558-5691-669D-C24B1A5956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07" r="17905" b="-1"/>
          <a:stretch/>
        </p:blipFill>
        <p:spPr>
          <a:xfrm>
            <a:off x="399414" y="294362"/>
            <a:ext cx="4319731" cy="6269275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4382846-1D61-93D4-BB97-10F5BF6D2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328" y="971619"/>
            <a:ext cx="5481228" cy="812034"/>
          </a:xfrm>
        </p:spPr>
        <p:txBody>
          <a:bodyPr>
            <a:normAutofit/>
          </a:bodyPr>
          <a:lstStyle/>
          <a:p>
            <a:r>
              <a:rPr lang="es-VE" sz="2400" dirty="0"/>
              <a:t>1. ¿Qué representa un Conflicto de intereses?</a:t>
            </a:r>
            <a:endParaRPr lang="es-CO" sz="2400" dirty="0"/>
          </a:p>
        </p:txBody>
      </p:sp>
      <p:graphicFrame>
        <p:nvGraphicFramePr>
          <p:cNvPr id="7" name="Marcador de contenido 3">
            <a:extLst>
              <a:ext uri="{FF2B5EF4-FFF2-40B4-BE49-F238E27FC236}">
                <a16:creationId xmlns:a16="http://schemas.microsoft.com/office/drawing/2014/main" id="{B0B3C3D7-5122-50FC-C07F-4FDC4ECF09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7706702"/>
              </p:ext>
            </p:extLst>
          </p:nvPr>
        </p:nvGraphicFramePr>
        <p:xfrm>
          <a:off x="4810619" y="1770855"/>
          <a:ext cx="5324475" cy="4263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Gráfico 13" descr="Hogar con relleno sólido">
            <a:hlinkClick r:id="rId9" action="ppaction://hlinksldjump"/>
            <a:extLst>
              <a:ext uri="{FF2B5EF4-FFF2-40B4-BE49-F238E27FC236}">
                <a16:creationId xmlns:a16="http://schemas.microsoft.com/office/drawing/2014/main" id="{3E3261D9-61F7-4585-2AAC-000B5EF7EE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15" name="Gráfico 14" descr="Icono de menú de hamburguesa con relleno sólido">
            <a:hlinkClick r:id="rId12" action="ppaction://hlinksldjump"/>
            <a:extLst>
              <a:ext uri="{FF2B5EF4-FFF2-40B4-BE49-F238E27FC236}">
                <a16:creationId xmlns:a16="http://schemas.microsoft.com/office/drawing/2014/main" id="{D7CC96B5-F367-4AB6-299D-41571F0C98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18" name="Gráfico 17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29CB8FF-2D60-3838-78B8-F133D09D58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19" name="Gráfico 18" descr="Avance rápido con relleno sóli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3521D3-193F-3ACE-0AAA-DEF81E7BC3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72860" y="6427080"/>
            <a:ext cx="519300" cy="5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99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EFD6B96-5BC6-6CF8-6450-DB1D84F6B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8891"/>
            <a:ext cx="4259731" cy="1985085"/>
          </a:xfrm>
        </p:spPr>
        <p:txBody>
          <a:bodyPr anchor="b">
            <a:normAutofit/>
          </a:bodyPr>
          <a:lstStyle/>
          <a:p>
            <a:pPr algn="ctr"/>
            <a:r>
              <a:rPr lang="es-VE" dirty="0"/>
              <a:t>2. ¿Qué declarar?</a:t>
            </a:r>
            <a:endParaRPr lang="es-CO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F7E04FDB-4BC8-5509-D89D-102BA678A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47746" y="3555468"/>
            <a:ext cx="3240635" cy="245088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4DD80C-4C78-2A65-4BE9-E2D2D1767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0052" y="1831589"/>
            <a:ext cx="4555782" cy="29465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VE" sz="2200" dirty="0">
                <a:solidFill>
                  <a:schemeClr val="tx1"/>
                </a:solidFill>
              </a:rPr>
              <a:t>Todos los participantes en el proceso editorial deben declarar los </a:t>
            </a:r>
            <a:r>
              <a:rPr lang="es-VE" sz="2200" b="1" dirty="0">
                <a:solidFill>
                  <a:schemeClr val="tx1"/>
                </a:solidFill>
              </a:rPr>
              <a:t>intereses conflictivos</a:t>
            </a:r>
            <a:r>
              <a:rPr lang="es-VE" sz="2200" dirty="0">
                <a:solidFill>
                  <a:schemeClr val="tx1"/>
                </a:solidFill>
              </a:rPr>
              <a:t> ocurridos en los últimos 5 años. También se deben declarar aquellos conflictos que, aunque fuera de este plazo, puedan ser percibidos como relevantes.</a:t>
            </a:r>
            <a:endParaRPr lang="es-CO" sz="22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6EE555-765E-DB54-97FC-7A4F247DA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45531"/>
            <a:ext cx="2504350" cy="62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3B425BE-30CC-177A-32B8-9431AF99E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699" y="6135984"/>
            <a:ext cx="885949" cy="571580"/>
          </a:xfrm>
          <a:prstGeom prst="rect">
            <a:avLst/>
          </a:prstGeom>
        </p:spPr>
      </p:pic>
      <p:pic>
        <p:nvPicPr>
          <p:cNvPr id="21" name="Gráfico 20" descr="Hogar con relleno sólido">
            <a:hlinkClick r:id="rId7" action="ppaction://hlinksldjump"/>
            <a:extLst>
              <a:ext uri="{FF2B5EF4-FFF2-40B4-BE49-F238E27FC236}">
                <a16:creationId xmlns:a16="http://schemas.microsoft.com/office/drawing/2014/main" id="{03FCE1B0-4562-AD89-0608-957046E4B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23" name="Gráfico 22" descr="Icono de menú de hamburguesa con relleno sólido">
            <a:hlinkClick r:id="rId10" action="ppaction://hlinksldjump"/>
            <a:extLst>
              <a:ext uri="{FF2B5EF4-FFF2-40B4-BE49-F238E27FC236}">
                <a16:creationId xmlns:a16="http://schemas.microsoft.com/office/drawing/2014/main" id="{FDBD5C9D-605E-6D40-4E31-D4F2D2EFA7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24" name="Gráfico 23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DD49B63-63CE-B26B-51AC-39D786CA44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25" name="Gráfico 24" descr="Avance rápido con relleno sóli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FD86DC-B048-D112-15EC-AAC7B427B0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72860" y="6427080"/>
            <a:ext cx="519300" cy="5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6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9A949C-EB23-8A53-6707-ABAF4419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/>
              <a:t>3. Conflicto de interés financiero</a:t>
            </a:r>
            <a:endParaRPr lang="es-CO" dirty="0"/>
          </a:p>
        </p:txBody>
      </p:sp>
      <p:pic>
        <p:nvPicPr>
          <p:cNvPr id="72" name="Picture 71" descr="Escritorio con elementos de productividad">
            <a:extLst>
              <a:ext uri="{FF2B5EF4-FFF2-40B4-BE49-F238E27FC236}">
                <a16:creationId xmlns:a16="http://schemas.microsoft.com/office/drawing/2014/main" id="{7A648F2A-3712-2629-23D3-AE5A2467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08" r="1322" b="-3"/>
          <a:stretch/>
        </p:blipFill>
        <p:spPr>
          <a:xfrm>
            <a:off x="6836342" y="1680871"/>
            <a:ext cx="4615316" cy="3677709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178E432-01D3-1BE8-C30B-F5AD648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45531"/>
            <a:ext cx="2504350" cy="6260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Marcador de contenido 2">
            <a:extLst>
              <a:ext uri="{FF2B5EF4-FFF2-40B4-BE49-F238E27FC236}">
                <a16:creationId xmlns:a16="http://schemas.microsoft.com/office/drawing/2014/main" id="{9D29DBA9-A400-2DB7-D94A-333E39DF20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004231"/>
              </p:ext>
            </p:extLst>
          </p:nvPr>
        </p:nvGraphicFramePr>
        <p:xfrm>
          <a:off x="838200" y="2206625"/>
          <a:ext cx="5324475" cy="4024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Gráfico 14" descr="Hogar con relleno sólido">
            <a:hlinkClick r:id="rId9" action="ppaction://hlinksldjump"/>
            <a:extLst>
              <a:ext uri="{FF2B5EF4-FFF2-40B4-BE49-F238E27FC236}">
                <a16:creationId xmlns:a16="http://schemas.microsoft.com/office/drawing/2014/main" id="{7D619971-B5DE-81A2-0861-2ADFBEFC9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16" name="Gráfico 15" descr="Icono de menú de hamburguesa con relleno sólido">
            <a:hlinkClick r:id="rId12" action="ppaction://hlinksldjump"/>
            <a:extLst>
              <a:ext uri="{FF2B5EF4-FFF2-40B4-BE49-F238E27FC236}">
                <a16:creationId xmlns:a16="http://schemas.microsoft.com/office/drawing/2014/main" id="{0861D9A0-C5AF-3DEA-3905-0932C59199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17" name="Gráfico 16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0F8685B-4C18-3336-09E6-73B99C6AC9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18" name="Gráfico 17" descr="Avance rápido con relleno sóli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63DF52-3348-E985-B985-46F95F1597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72860" y="6427080"/>
            <a:ext cx="519300" cy="5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27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728A3B-10F5-E333-E896-BC5624DDF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1" y="375676"/>
            <a:ext cx="3059464" cy="76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1" descr="Figuras talladas de seres humanos coloridas">
            <a:extLst>
              <a:ext uri="{FF2B5EF4-FFF2-40B4-BE49-F238E27FC236}">
                <a16:creationId xmlns:a16="http://schemas.microsoft.com/office/drawing/2014/main" id="{0AC3E29A-3CD5-2F34-8CAB-13C8910DD3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04" r="27813" b="-1"/>
          <a:stretch/>
        </p:blipFill>
        <p:spPr>
          <a:xfrm>
            <a:off x="7867738" y="281354"/>
            <a:ext cx="3865710" cy="6276608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D03935C-DC91-D517-2F94-E7DD69563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530" y="1047251"/>
            <a:ext cx="5174208" cy="864406"/>
          </a:xfrm>
        </p:spPr>
        <p:txBody>
          <a:bodyPr>
            <a:noAutofit/>
          </a:bodyPr>
          <a:lstStyle/>
          <a:p>
            <a:pPr algn="r"/>
            <a:r>
              <a:rPr lang="es-VE" dirty="0"/>
              <a:t>4. Conflicto de interés no financiero</a:t>
            </a:r>
            <a:endParaRPr lang="es-CO" dirty="0"/>
          </a:p>
        </p:txBody>
      </p:sp>
      <p:graphicFrame>
        <p:nvGraphicFramePr>
          <p:cNvPr id="7" name="Marcador de contenido 9">
            <a:extLst>
              <a:ext uri="{FF2B5EF4-FFF2-40B4-BE49-F238E27FC236}">
                <a16:creationId xmlns:a16="http://schemas.microsoft.com/office/drawing/2014/main" id="{588F51B2-D3D8-2B5F-9FDF-EE23B9F86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492391"/>
              </p:ext>
            </p:extLst>
          </p:nvPr>
        </p:nvGraphicFramePr>
        <p:xfrm>
          <a:off x="1701479" y="2206625"/>
          <a:ext cx="5324475" cy="330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FA7CEAB9-660E-176C-7EC0-D15CD3F28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674" y="5826599"/>
            <a:ext cx="885949" cy="571580"/>
          </a:xfrm>
          <a:prstGeom prst="rect">
            <a:avLst/>
          </a:prstGeom>
        </p:spPr>
      </p:pic>
      <p:pic>
        <p:nvPicPr>
          <p:cNvPr id="15" name="Gráfico 14" descr="Hogar con relleno sólido">
            <a:hlinkClick r:id="rId10" action="ppaction://hlinksldjump"/>
            <a:extLst>
              <a:ext uri="{FF2B5EF4-FFF2-40B4-BE49-F238E27FC236}">
                <a16:creationId xmlns:a16="http://schemas.microsoft.com/office/drawing/2014/main" id="{E77E52E7-FDE0-7A1C-479D-323DD4D07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16" name="Gráfico 15" descr="Icono de menú de hamburguesa con relleno sólido">
            <a:hlinkClick r:id="rId13" action="ppaction://hlinksldjump"/>
            <a:extLst>
              <a:ext uri="{FF2B5EF4-FFF2-40B4-BE49-F238E27FC236}">
                <a16:creationId xmlns:a16="http://schemas.microsoft.com/office/drawing/2014/main" id="{E23B0887-4ABC-E000-D142-2EC6C2CA02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17" name="Gráfico 16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1C30490-FB50-5DF8-6340-3E910D02B2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18" name="Gráfico 17" descr="Avance rápido con relleno sóli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CBE049-AC68-7315-EFB0-88077F59BA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72860" y="6427080"/>
            <a:ext cx="519300" cy="5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6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F95A-9247-56A9-DBF4-FBA443256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F8A45-21CF-679E-D7AD-7743B64A2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135" y="437535"/>
            <a:ext cx="5939025" cy="1325563"/>
          </a:xfrm>
        </p:spPr>
        <p:txBody>
          <a:bodyPr>
            <a:noAutofit/>
          </a:bodyPr>
          <a:lstStyle/>
          <a:p>
            <a:r>
              <a:rPr lang="es-VE" dirty="0"/>
              <a:t>5. ¿Quién debe declarar un conflicto de interés?</a:t>
            </a:r>
            <a:endParaRPr lang="es-CO" dirty="0"/>
          </a:p>
        </p:txBody>
      </p:sp>
      <p:pic>
        <p:nvPicPr>
          <p:cNvPr id="4" name="Gráfico 3" descr="Hogar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A13EE460-EBA5-C6CA-E374-D20EBB08F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5" name="Gráfico 4" descr="Icono de menú de hamburguesa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78D568A5-8E1A-4991-7E75-73DF29E1F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graphicFrame>
        <p:nvGraphicFramePr>
          <p:cNvPr id="11" name="Marcador de contenido 2">
            <a:extLst>
              <a:ext uri="{FF2B5EF4-FFF2-40B4-BE49-F238E27FC236}">
                <a16:creationId xmlns:a16="http://schemas.microsoft.com/office/drawing/2014/main" id="{121CA651-F440-CC1C-2136-B85F763AA4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3806490"/>
              </p:ext>
            </p:extLst>
          </p:nvPr>
        </p:nvGraphicFramePr>
        <p:xfrm>
          <a:off x="2013158" y="1981002"/>
          <a:ext cx="8257842" cy="4446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884890E0-3664-7D47-3B20-FA3E94AF4C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771" y="335450"/>
            <a:ext cx="3059464" cy="76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áfico 12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E9FB60F-64FE-B31E-5340-EB08C306E6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14" name="Gráfico 13" descr="Avance rápido con relleno sóli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D742E0-1E74-1578-969B-52F12B7D41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72860" y="6427080"/>
            <a:ext cx="519300" cy="5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49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624B1-CBAC-B207-15B7-27496E5CE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381B8-5724-F366-DD44-057B5878F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826" y="1306621"/>
            <a:ext cx="5419725" cy="1325563"/>
          </a:xfrm>
        </p:spPr>
        <p:txBody>
          <a:bodyPr>
            <a:normAutofit/>
          </a:bodyPr>
          <a:lstStyle/>
          <a:p>
            <a:r>
              <a:rPr lang="es-VE" dirty="0"/>
              <a:t>6. Acciones y decisiones editoriales</a:t>
            </a:r>
            <a:endParaRPr lang="es-CO" dirty="0"/>
          </a:p>
        </p:txBody>
      </p:sp>
      <p:pic>
        <p:nvPicPr>
          <p:cNvPr id="4" name="Gráfico 3" descr="Hogar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B93C175D-F6BD-4D78-BE08-D243588C9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5" name="Gráfico 4" descr="Icono de menú de hamburguesa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E59100F2-8E0F-40A1-449A-289F587057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3" name="Gráfico 2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052EFE3-04DB-9879-69A7-4E07B4D841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7" name="Gráfico 6" descr="Avance rápido con relleno sóli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4EE8C1-E328-C232-3F99-4C19FFB40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72860" y="6427080"/>
            <a:ext cx="519300" cy="519300"/>
          </a:xfrm>
          <a:prstGeom prst="rect">
            <a:avLst/>
          </a:prstGeom>
        </p:spPr>
      </p:pic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52510EF3-5A3C-C70C-2E12-F531756AF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26" y="3042694"/>
            <a:ext cx="5324475" cy="2937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VE" sz="2400" dirty="0">
                <a:solidFill>
                  <a:schemeClr val="tx1"/>
                </a:solidFill>
              </a:rPr>
              <a:t>Los </a:t>
            </a:r>
            <a:r>
              <a:rPr lang="es-VE" sz="2400" b="1" dirty="0">
                <a:solidFill>
                  <a:schemeClr val="tx1"/>
                </a:solidFill>
              </a:rPr>
              <a:t>editores</a:t>
            </a:r>
            <a:r>
              <a:rPr lang="es-VE" sz="2400" dirty="0">
                <a:solidFill>
                  <a:schemeClr val="tx1"/>
                </a:solidFill>
              </a:rPr>
              <a:t> son responsables de considerar los conflictos de intereses durante el proceso de revisión y publicación en </a:t>
            </a:r>
            <a:r>
              <a:rPr lang="es-VE" sz="2400" i="1" dirty="0">
                <a:solidFill>
                  <a:schemeClr val="tx1"/>
                </a:solidFill>
              </a:rPr>
              <a:t>Económicas CUC</a:t>
            </a:r>
            <a:r>
              <a:rPr lang="es-VE" sz="2400" dirty="0">
                <a:solidFill>
                  <a:schemeClr val="tx1"/>
                </a:solidFill>
              </a:rPr>
              <a:t>. Si un COI podría introducir sesgo, se tomará la decisión de excluir a revisores con conflictos de intereses, o en su caso, el artículo no será publicado.</a:t>
            </a:r>
            <a:endParaRPr lang="es-CO" sz="2400" dirty="0">
              <a:solidFill>
                <a:schemeClr val="tx1"/>
              </a:solidFill>
            </a:endParaRPr>
          </a:p>
        </p:txBody>
      </p:sp>
      <p:pic>
        <p:nvPicPr>
          <p:cNvPr id="10" name="Imagen 9" descr="Un librero con libros&#10;&#10;Descripción generada automáticamente">
            <a:extLst>
              <a:ext uri="{FF2B5EF4-FFF2-40B4-BE49-F238E27FC236}">
                <a16:creationId xmlns:a16="http://schemas.microsoft.com/office/drawing/2014/main" id="{A53E9B84-17E2-09FC-BCD1-F8794A6A00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24740" r="30099"/>
          <a:stretch/>
        </p:blipFill>
        <p:spPr>
          <a:xfrm>
            <a:off x="399394" y="300037"/>
            <a:ext cx="4267199" cy="6283497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54E0049-7E4E-B7F1-7B66-1B28AB285660}"/>
              </a:ext>
            </a:extLst>
          </p:cNvPr>
          <p:cNvSpPr txBox="1"/>
          <p:nvPr/>
        </p:nvSpPr>
        <p:spPr>
          <a:xfrm>
            <a:off x="10241071" y="6701764"/>
            <a:ext cx="2153437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O" sz="700">
                <a:solidFill>
                  <a:srgbClr val="FFFFFF"/>
                </a:solidFill>
                <a:hlinkClick r:id="rId13" tooltip="https://laventanaciudadana.cl/de-informacion-y-decis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O" sz="700">
                <a:solidFill>
                  <a:srgbClr val="FFFFFF"/>
                </a:solidFill>
              </a:rPr>
              <a:t> de Autor desconocido está bajo licencia </a:t>
            </a:r>
            <a:r>
              <a:rPr lang="es-CO" sz="700">
                <a:solidFill>
                  <a:srgbClr val="FFFFFF"/>
                </a:solidFill>
                <a:hlinkClick r:id="rId1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CO" sz="700">
              <a:solidFill>
                <a:srgbClr val="FFFFFF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477759A-4BC6-B214-46EF-F013B12DB4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771" y="335450"/>
            <a:ext cx="3059464" cy="764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250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394A4-BBB7-4841-6C1B-EC6B6D5DA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DABC51-B2E5-F9D4-7DDB-38B76B77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77" y="1280159"/>
            <a:ext cx="4683321" cy="2148841"/>
          </a:xfrm>
        </p:spPr>
        <p:txBody>
          <a:bodyPr anchor="t">
            <a:normAutofit/>
          </a:bodyPr>
          <a:lstStyle/>
          <a:p>
            <a:r>
              <a:rPr lang="es-VE" dirty="0"/>
              <a:t>7. Consideraciones finales</a:t>
            </a:r>
            <a:endParaRPr lang="es-CO" dirty="0"/>
          </a:p>
        </p:txBody>
      </p:sp>
      <p:pic>
        <p:nvPicPr>
          <p:cNvPr id="13" name="Imagen 12" descr="Un dibujo de 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165CEEFE-D85B-963B-B65E-03AE6B4CB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061" r="4273" b="2"/>
          <a:stretch/>
        </p:blipFill>
        <p:spPr>
          <a:xfrm>
            <a:off x="412956" y="3429000"/>
            <a:ext cx="5400964" cy="31432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graphicFrame>
        <p:nvGraphicFramePr>
          <p:cNvPr id="19" name="Marcador de contenido 8">
            <a:extLst>
              <a:ext uri="{FF2B5EF4-FFF2-40B4-BE49-F238E27FC236}">
                <a16:creationId xmlns:a16="http://schemas.microsoft.com/office/drawing/2014/main" id="{E13915C7-EF46-3534-8666-DBECF9C920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754740"/>
              </p:ext>
            </p:extLst>
          </p:nvPr>
        </p:nvGraphicFramePr>
        <p:xfrm>
          <a:off x="5977687" y="2160176"/>
          <a:ext cx="5152430" cy="5445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40640BA8-2620-E031-6A50-61E847CE985D}"/>
              </a:ext>
            </a:extLst>
          </p:cNvPr>
          <p:cNvSpPr txBox="1"/>
          <p:nvPr/>
        </p:nvSpPr>
        <p:spPr>
          <a:xfrm>
            <a:off x="-11006" y="6657943"/>
            <a:ext cx="264206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O" sz="700">
                <a:solidFill>
                  <a:srgbClr val="FFFFFF"/>
                </a:solidFill>
                <a:hlinkClick r:id="rId3" tooltip="https://www.eoi.es/blogs/mintecon/page/98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O" sz="700">
                <a:solidFill>
                  <a:srgbClr val="FFFFFF"/>
                </a:solidFill>
              </a:rPr>
              <a:t> de Autor desconocido está bajo licencia </a:t>
            </a:r>
            <a:r>
              <a:rPr lang="es-CO" sz="700">
                <a:solidFill>
                  <a:srgbClr val="FFFFFF"/>
                </a:solidFill>
                <a:hlinkClick r:id="rId9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CO" sz="700">
              <a:solidFill>
                <a:srgbClr val="FFFFFF"/>
              </a:solidFill>
            </a:endParaRPr>
          </a:p>
        </p:txBody>
      </p:sp>
      <p:pic>
        <p:nvPicPr>
          <p:cNvPr id="3" name="Gráfico 2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FA3CF17-5968-1F0D-A010-CCABF87944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4" name="Gráfico 3" descr="Hogar con relleno sólido">
            <a:hlinkClick r:id="rId12" action="ppaction://hlinksldjump"/>
            <a:extLst>
              <a:ext uri="{FF2B5EF4-FFF2-40B4-BE49-F238E27FC236}">
                <a16:creationId xmlns:a16="http://schemas.microsoft.com/office/drawing/2014/main" id="{6E11F1BB-D714-CB21-E5C0-D6A9163ECF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5" name="Gráfico 4" descr="Icono de menú de hamburguesa con relleno sólido">
            <a:hlinkClick r:id="rId15" action="ppaction://hlinksldjump"/>
            <a:extLst>
              <a:ext uri="{FF2B5EF4-FFF2-40B4-BE49-F238E27FC236}">
                <a16:creationId xmlns:a16="http://schemas.microsoft.com/office/drawing/2014/main" id="{F46CC5CB-6681-0408-F705-B7FBEC125C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617B5C-B14B-C9CB-E208-9A6E4E9126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771" y="335450"/>
            <a:ext cx="3059464" cy="764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611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1">
      <a:majorFont>
        <a:latin typeface="Red Hat Display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D028162AEC40C48A187F79E121C0AE1" ma:contentTypeVersion="14" ma:contentTypeDescription="Crear nuevo documento." ma:contentTypeScope="" ma:versionID="a28a1d5dc81d5c4216d3c6b5eaeb03bc">
  <xsd:schema xmlns:xsd="http://www.w3.org/2001/XMLSchema" xmlns:xs="http://www.w3.org/2001/XMLSchema" xmlns:p="http://schemas.microsoft.com/office/2006/metadata/properties" xmlns:ns2="a2c82300-8778-4e9a-967b-b595596a0d64" xmlns:ns3="d4bfcb0a-7dab-40f4-90b3-a3daaab75dad" targetNamespace="http://schemas.microsoft.com/office/2006/metadata/properties" ma:root="true" ma:fieldsID="bf1289e2d903038354c0d91d1f99a426" ns2:_="" ns3:_="">
    <xsd:import namespace="a2c82300-8778-4e9a-967b-b595596a0d64"/>
    <xsd:import namespace="d4bfcb0a-7dab-40f4-90b3-a3daaab75dad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c82300-8778-4e9a-967b-b595596a0d6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56db0523-8dfe-4deb-9afd-815207f368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bfcb0a-7dab-40f4-90b3-a3daaab75da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6c33087-4e5b-4a29-a95c-5268c764297c}" ma:internalName="TaxCatchAll" ma:showField="CatchAllData" ma:web="d4bfcb0a-7dab-40f4-90b3-a3daaab75d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4bfcb0a-7dab-40f4-90b3-a3daaab75dad" xsi:nil="true"/>
    <lcf76f155ced4ddcb4097134ff3c332f xmlns="a2c82300-8778-4e9a-967b-b595596a0d6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2C240B7-11D4-4B44-8AFE-6B9ECC4241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183E03-F57E-4EAA-8EB1-6E781A78D3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c82300-8778-4e9a-967b-b595596a0d64"/>
    <ds:schemaRef ds:uri="d4bfcb0a-7dab-40f4-90b3-a3daaab75d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913F26-AA4E-4DA4-9D99-8948D899E49D}">
  <ds:schemaRefs>
    <ds:schemaRef ds:uri="http://purl.org/dc/terms/"/>
    <ds:schemaRef ds:uri="d4bfcb0a-7dab-40f4-90b3-a3daaab75dad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2c82300-8778-4e9a-967b-b595596a0d6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574</Words>
  <Application>Microsoft Office PowerPoint</Application>
  <PresentationFormat>Panorámica</PresentationFormat>
  <Paragraphs>40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Red Hat Display</vt:lpstr>
      <vt:lpstr>Tema de Office</vt:lpstr>
      <vt:lpstr>Conflicto de interés</vt:lpstr>
      <vt:lpstr>¿Qué encontrara aquí?</vt:lpstr>
      <vt:lpstr>1. ¿Qué representa un Conflicto de intereses?</vt:lpstr>
      <vt:lpstr>2. ¿Qué declarar?</vt:lpstr>
      <vt:lpstr>3. Conflicto de interés financiero</vt:lpstr>
      <vt:lpstr>4. Conflicto de interés no financiero</vt:lpstr>
      <vt:lpstr>5. ¿Quién debe declarar un conflicto de interés?</vt:lpstr>
      <vt:lpstr>6. Acciones y decisiones editoriales</vt:lpstr>
      <vt:lpstr>7. Consideraciones finales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VELASQUEZ GARCIA ADRIAN</dc:creator>
  <cp:lastModifiedBy>CHUMACEIRO HERNANDEZ ANA CECILIA</cp:lastModifiedBy>
  <cp:revision>101</cp:revision>
  <dcterms:created xsi:type="dcterms:W3CDTF">2024-05-03T04:21:58Z</dcterms:created>
  <dcterms:modified xsi:type="dcterms:W3CDTF">2024-11-09T17:42:57Z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0x0101006D028162AEC40C48A187F79E121C0AE1</vt:lpwstr>
  </property>
</Properties>
</file>