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432" r:id="rId5"/>
    <p:sldId id="393" r:id="rId6"/>
    <p:sldId id="436" r:id="rId7"/>
    <p:sldId id="445" r:id="rId8"/>
    <p:sldId id="438" r:id="rId9"/>
    <p:sldId id="444" r:id="rId1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5122"/>
    <a:srgbClr val="898989"/>
    <a:srgbClr val="B70E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1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4" Type="http://schemas.openxmlformats.org/officeDocument/2006/relationships/image" Target="../media/image4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4" Type="http://schemas.openxmlformats.org/officeDocument/2006/relationships/image" Target="../media/image4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C35E79-6DFE-4278-90D9-89C004AF5833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D70CC0CE-492F-4B7F-B1FC-13A6DD9E3E7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VE" dirty="0"/>
            <a:t>La información sobre las fuentes de financiación debe ser ingresada en el </a:t>
          </a:r>
          <a:r>
            <a:rPr lang="es-VE" b="1" dirty="0"/>
            <a:t>sistema de presentación en línea</a:t>
          </a:r>
          <a:r>
            <a:rPr lang="es-VE" dirty="0"/>
            <a:t> de la revista. Este proceso debe realizarse de acuerdo con las </a:t>
          </a:r>
          <a:r>
            <a:rPr lang="es-VE" b="1" dirty="0"/>
            <a:t>directrices de presentación</a:t>
          </a:r>
          <a:r>
            <a:rPr lang="es-VE" dirty="0"/>
            <a:t> especificadas en el portal de la revista.</a:t>
          </a:r>
          <a:endParaRPr lang="en-US" dirty="0"/>
        </a:p>
      </dgm:t>
    </dgm:pt>
    <dgm:pt modelId="{89B3342F-5F40-4A64-9185-449972127C6A}" type="parTrans" cxnId="{2DF9C0EA-9A47-4062-BB8B-5E0617FAD3D2}">
      <dgm:prSet/>
      <dgm:spPr/>
      <dgm:t>
        <a:bodyPr/>
        <a:lstStyle/>
        <a:p>
          <a:endParaRPr lang="en-US"/>
        </a:p>
      </dgm:t>
    </dgm:pt>
    <dgm:pt modelId="{2E038045-4C92-42F1-9AA7-C0E2D63B588D}" type="sibTrans" cxnId="{2DF9C0EA-9A47-4062-BB8B-5E0617FAD3D2}">
      <dgm:prSet/>
      <dgm:spPr/>
      <dgm:t>
        <a:bodyPr/>
        <a:lstStyle/>
        <a:p>
          <a:endParaRPr lang="en-US"/>
        </a:p>
      </dgm:t>
    </dgm:pt>
    <dgm:pt modelId="{35C13DDE-B7A7-455C-847A-A4E552945CA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VE" dirty="0"/>
            <a:t>Los autores deben seguir cuidadosamente estas directrices para asegurar que la declaración de financiación esté completa y sea clara. Esto puede incluir la selección de opciones o el llenado de formularios específicos en el sistema de presentación online.</a:t>
          </a:r>
          <a:endParaRPr lang="en-US" dirty="0"/>
        </a:p>
      </dgm:t>
    </dgm:pt>
    <dgm:pt modelId="{E01F5746-28CC-41C3-B436-A8B08F4B6191}" type="parTrans" cxnId="{3375A85F-7574-496E-8F09-72E9B53E8630}">
      <dgm:prSet/>
      <dgm:spPr/>
      <dgm:t>
        <a:bodyPr/>
        <a:lstStyle/>
        <a:p>
          <a:endParaRPr lang="en-US"/>
        </a:p>
      </dgm:t>
    </dgm:pt>
    <dgm:pt modelId="{03963636-37D6-413A-9BA9-D5959B132BA3}" type="sibTrans" cxnId="{3375A85F-7574-496E-8F09-72E9B53E8630}">
      <dgm:prSet/>
      <dgm:spPr/>
      <dgm:t>
        <a:bodyPr/>
        <a:lstStyle/>
        <a:p>
          <a:endParaRPr lang="en-US"/>
        </a:p>
      </dgm:t>
    </dgm:pt>
    <dgm:pt modelId="{3134F4F3-7FD4-444E-B94B-E2232A5A83F4}" type="pres">
      <dgm:prSet presAssocID="{F3C35E79-6DFE-4278-90D9-89C004AF5833}" presName="root" presStyleCnt="0">
        <dgm:presLayoutVars>
          <dgm:dir/>
          <dgm:resizeHandles val="exact"/>
        </dgm:presLayoutVars>
      </dgm:prSet>
      <dgm:spPr/>
    </dgm:pt>
    <dgm:pt modelId="{21DB9F2B-2C8C-4901-A6D1-1ACA08312BBA}" type="pres">
      <dgm:prSet presAssocID="{D70CC0CE-492F-4B7F-B1FC-13A6DD9E3E7D}" presName="compNode" presStyleCnt="0"/>
      <dgm:spPr/>
    </dgm:pt>
    <dgm:pt modelId="{053E18A6-A826-4475-8B06-1B873BFC2DA8}" type="pres">
      <dgm:prSet presAssocID="{D70CC0CE-492F-4B7F-B1FC-13A6DD9E3E7D}" presName="iconBgRect" presStyleLbl="bgShp" presStyleIdx="0" presStyleCnt="2" custLinFactNeighborX="3211" custLinFactNeighborY="8376"/>
      <dgm:spPr/>
    </dgm:pt>
    <dgm:pt modelId="{6CCA5B95-4B89-4EA5-8891-8B76732D3C89}" type="pres">
      <dgm:prSet presAssocID="{D70CC0CE-492F-4B7F-B1FC-13A6DD9E3E7D}" presName="iconRect" presStyleLbl="node1" presStyleIdx="0" presStyleCnt="2" custLinFactNeighborX="5597" custLinFactNeighborY="1405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ólar"/>
        </a:ext>
      </dgm:extLst>
    </dgm:pt>
    <dgm:pt modelId="{EEDD2DCB-519C-4B84-A1D8-592F7949067F}" type="pres">
      <dgm:prSet presAssocID="{D70CC0CE-492F-4B7F-B1FC-13A6DD9E3E7D}" presName="spaceRect" presStyleCnt="0"/>
      <dgm:spPr/>
    </dgm:pt>
    <dgm:pt modelId="{592FE077-C223-4F10-A2E7-D83435F50444}" type="pres">
      <dgm:prSet presAssocID="{D70CC0CE-492F-4B7F-B1FC-13A6DD9E3E7D}" presName="textRect" presStyleLbl="revTx" presStyleIdx="0" presStyleCnt="2" custScaleX="129275" custLinFactNeighborX="-60282">
        <dgm:presLayoutVars>
          <dgm:chMax val="1"/>
          <dgm:chPref val="1"/>
        </dgm:presLayoutVars>
      </dgm:prSet>
      <dgm:spPr/>
    </dgm:pt>
    <dgm:pt modelId="{33091B83-1BA5-4032-BE37-829798ADC9B4}" type="pres">
      <dgm:prSet presAssocID="{2E038045-4C92-42F1-9AA7-C0E2D63B588D}" presName="sibTrans" presStyleCnt="0"/>
      <dgm:spPr/>
    </dgm:pt>
    <dgm:pt modelId="{A746FB10-D5FE-45D8-A409-3CFAC40A70AD}" type="pres">
      <dgm:prSet presAssocID="{35C13DDE-B7A7-455C-847A-A4E552945CAC}" presName="compNode" presStyleCnt="0"/>
      <dgm:spPr/>
    </dgm:pt>
    <dgm:pt modelId="{4C8C2CAA-E040-4923-8F1D-BE51F87928C1}" type="pres">
      <dgm:prSet presAssocID="{35C13DDE-B7A7-455C-847A-A4E552945CAC}" presName="iconBgRect" presStyleLbl="bgShp" presStyleIdx="1" presStyleCnt="2" custLinFactNeighborX="1274" custLinFactNeighborY="8376"/>
      <dgm:spPr/>
    </dgm:pt>
    <dgm:pt modelId="{85C2DF39-87C9-4BBE-BAD8-E779C8C4DD1F}" type="pres">
      <dgm:prSet presAssocID="{35C13DDE-B7A7-455C-847A-A4E552945CAC}" presName="iconRect" presStyleLbl="node1" presStyleIdx="1" presStyleCnt="2" custLinFactNeighborY="14598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áquina de escribir con relleno sólido"/>
        </a:ext>
      </dgm:extLst>
    </dgm:pt>
    <dgm:pt modelId="{F54FD314-BCAD-40D2-95D3-6D841EDD65CD}" type="pres">
      <dgm:prSet presAssocID="{35C13DDE-B7A7-455C-847A-A4E552945CAC}" presName="spaceRect" presStyleCnt="0"/>
      <dgm:spPr/>
    </dgm:pt>
    <dgm:pt modelId="{76FDF4A0-1414-4245-BAD2-C253598483BA}" type="pres">
      <dgm:prSet presAssocID="{35C13DDE-B7A7-455C-847A-A4E552945CAC}" presName="textRect" presStyleLbl="revTx" presStyleIdx="1" presStyleCnt="2" custScaleX="151891">
        <dgm:presLayoutVars>
          <dgm:chMax val="1"/>
          <dgm:chPref val="1"/>
        </dgm:presLayoutVars>
      </dgm:prSet>
      <dgm:spPr/>
    </dgm:pt>
  </dgm:ptLst>
  <dgm:cxnLst>
    <dgm:cxn modelId="{8824FE00-369F-4814-948E-F727773A0022}" type="presOf" srcId="{D70CC0CE-492F-4B7F-B1FC-13A6DD9E3E7D}" destId="{592FE077-C223-4F10-A2E7-D83435F50444}" srcOrd="0" destOrd="0" presId="urn:microsoft.com/office/officeart/2018/5/layout/IconCircleLabelList"/>
    <dgm:cxn modelId="{3375A85F-7574-496E-8F09-72E9B53E8630}" srcId="{F3C35E79-6DFE-4278-90D9-89C004AF5833}" destId="{35C13DDE-B7A7-455C-847A-A4E552945CAC}" srcOrd="1" destOrd="0" parTransId="{E01F5746-28CC-41C3-B436-A8B08F4B6191}" sibTransId="{03963636-37D6-413A-9BA9-D5959B132BA3}"/>
    <dgm:cxn modelId="{5DFA9F6F-3B05-4A96-A3EC-0754AE3A458D}" type="presOf" srcId="{F3C35E79-6DFE-4278-90D9-89C004AF5833}" destId="{3134F4F3-7FD4-444E-B94B-E2232A5A83F4}" srcOrd="0" destOrd="0" presId="urn:microsoft.com/office/officeart/2018/5/layout/IconCircleLabelList"/>
    <dgm:cxn modelId="{2DF9C0EA-9A47-4062-BB8B-5E0617FAD3D2}" srcId="{F3C35E79-6DFE-4278-90D9-89C004AF5833}" destId="{D70CC0CE-492F-4B7F-B1FC-13A6DD9E3E7D}" srcOrd="0" destOrd="0" parTransId="{89B3342F-5F40-4A64-9185-449972127C6A}" sibTransId="{2E038045-4C92-42F1-9AA7-C0E2D63B588D}"/>
    <dgm:cxn modelId="{F39BFAEB-22A1-4657-A027-241BF5E76246}" type="presOf" srcId="{35C13DDE-B7A7-455C-847A-A4E552945CAC}" destId="{76FDF4A0-1414-4245-BAD2-C253598483BA}" srcOrd="0" destOrd="0" presId="urn:microsoft.com/office/officeart/2018/5/layout/IconCircleLabelList"/>
    <dgm:cxn modelId="{9E0DB38A-A458-44FF-970B-ABD2A75386B7}" type="presParOf" srcId="{3134F4F3-7FD4-444E-B94B-E2232A5A83F4}" destId="{21DB9F2B-2C8C-4901-A6D1-1ACA08312BBA}" srcOrd="0" destOrd="0" presId="urn:microsoft.com/office/officeart/2018/5/layout/IconCircleLabelList"/>
    <dgm:cxn modelId="{781FF1A0-E720-4129-A4F6-DF4C7A1F8563}" type="presParOf" srcId="{21DB9F2B-2C8C-4901-A6D1-1ACA08312BBA}" destId="{053E18A6-A826-4475-8B06-1B873BFC2DA8}" srcOrd="0" destOrd="0" presId="urn:microsoft.com/office/officeart/2018/5/layout/IconCircleLabelList"/>
    <dgm:cxn modelId="{85A85B5B-0798-4DD5-BD11-A37B98A16E7E}" type="presParOf" srcId="{21DB9F2B-2C8C-4901-A6D1-1ACA08312BBA}" destId="{6CCA5B95-4B89-4EA5-8891-8B76732D3C89}" srcOrd="1" destOrd="0" presId="urn:microsoft.com/office/officeart/2018/5/layout/IconCircleLabelList"/>
    <dgm:cxn modelId="{1D9020F1-21D2-4762-B054-669D0097A50C}" type="presParOf" srcId="{21DB9F2B-2C8C-4901-A6D1-1ACA08312BBA}" destId="{EEDD2DCB-519C-4B84-A1D8-592F7949067F}" srcOrd="2" destOrd="0" presId="urn:microsoft.com/office/officeart/2018/5/layout/IconCircleLabelList"/>
    <dgm:cxn modelId="{E6EF4370-DE0F-41D9-9434-34B085250C53}" type="presParOf" srcId="{21DB9F2B-2C8C-4901-A6D1-1ACA08312BBA}" destId="{592FE077-C223-4F10-A2E7-D83435F50444}" srcOrd="3" destOrd="0" presId="urn:microsoft.com/office/officeart/2018/5/layout/IconCircleLabelList"/>
    <dgm:cxn modelId="{CB88C252-42C8-4221-AF73-A3DD46850ECB}" type="presParOf" srcId="{3134F4F3-7FD4-444E-B94B-E2232A5A83F4}" destId="{33091B83-1BA5-4032-BE37-829798ADC9B4}" srcOrd="1" destOrd="0" presId="urn:microsoft.com/office/officeart/2018/5/layout/IconCircleLabelList"/>
    <dgm:cxn modelId="{552E062B-31AF-4E5F-90FD-4233AC5E9289}" type="presParOf" srcId="{3134F4F3-7FD4-444E-B94B-E2232A5A83F4}" destId="{A746FB10-D5FE-45D8-A409-3CFAC40A70AD}" srcOrd="2" destOrd="0" presId="urn:microsoft.com/office/officeart/2018/5/layout/IconCircleLabelList"/>
    <dgm:cxn modelId="{DD8C1701-11EE-4067-B6D2-699270D07545}" type="presParOf" srcId="{A746FB10-D5FE-45D8-A409-3CFAC40A70AD}" destId="{4C8C2CAA-E040-4923-8F1D-BE51F87928C1}" srcOrd="0" destOrd="0" presId="urn:microsoft.com/office/officeart/2018/5/layout/IconCircleLabelList"/>
    <dgm:cxn modelId="{4E3FF61C-9A58-442B-A22B-FA52EB571A77}" type="presParOf" srcId="{A746FB10-D5FE-45D8-A409-3CFAC40A70AD}" destId="{85C2DF39-87C9-4BBE-BAD8-E779C8C4DD1F}" srcOrd="1" destOrd="0" presId="urn:microsoft.com/office/officeart/2018/5/layout/IconCircleLabelList"/>
    <dgm:cxn modelId="{EB10C5E6-5BD4-4BF0-95C1-7685AAEA9EE2}" type="presParOf" srcId="{A746FB10-D5FE-45D8-A409-3CFAC40A70AD}" destId="{F54FD314-BCAD-40D2-95D3-6D841EDD65CD}" srcOrd="2" destOrd="0" presId="urn:microsoft.com/office/officeart/2018/5/layout/IconCircleLabelList"/>
    <dgm:cxn modelId="{EE39736F-5414-4035-9D45-CC9A04779C8D}" type="presParOf" srcId="{A746FB10-D5FE-45D8-A409-3CFAC40A70AD}" destId="{76FDF4A0-1414-4245-BAD2-C253598483B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E18A6-A826-4475-8B06-1B873BFC2DA8}">
      <dsp:nvSpPr>
        <dsp:cNvPr id="0" name=""/>
        <dsp:cNvSpPr/>
      </dsp:nvSpPr>
      <dsp:spPr>
        <a:xfrm>
          <a:off x="922800" y="440512"/>
          <a:ext cx="1544062" cy="1544062"/>
        </a:xfrm>
        <a:prstGeom prst="ellipse">
          <a:avLst/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CA5B95-4B89-4EA5-8891-8B76732D3C89}">
      <dsp:nvSpPr>
        <dsp:cNvPr id="0" name=""/>
        <dsp:cNvSpPr/>
      </dsp:nvSpPr>
      <dsp:spPr>
        <a:xfrm>
          <a:off x="1251868" y="764780"/>
          <a:ext cx="885937" cy="8859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2FE077-C223-4F10-A2E7-D83435F50444}">
      <dsp:nvSpPr>
        <dsp:cNvPr id="0" name=""/>
        <dsp:cNvSpPr/>
      </dsp:nvSpPr>
      <dsp:spPr>
        <a:xfrm>
          <a:off x="0" y="2336182"/>
          <a:ext cx="3272273" cy="806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VE" sz="1100" kern="1200" dirty="0"/>
            <a:t>La información sobre las fuentes de financiación debe ser ingresada en el </a:t>
          </a:r>
          <a:r>
            <a:rPr lang="es-VE" sz="1100" b="1" kern="1200" dirty="0"/>
            <a:t>sistema de presentación en línea</a:t>
          </a:r>
          <a:r>
            <a:rPr lang="es-VE" sz="1100" kern="1200" dirty="0"/>
            <a:t> de la revista. Este proceso debe realizarse de acuerdo con las </a:t>
          </a:r>
          <a:r>
            <a:rPr lang="es-VE" sz="1100" b="1" kern="1200" dirty="0"/>
            <a:t>directrices de presentación</a:t>
          </a:r>
          <a:r>
            <a:rPr lang="es-VE" sz="1100" kern="1200" dirty="0"/>
            <a:t> especificadas en el portal de la revista.</a:t>
          </a:r>
          <a:endParaRPr lang="en-US" sz="1100" kern="1200" dirty="0"/>
        </a:p>
      </dsp:txBody>
      <dsp:txXfrm>
        <a:off x="0" y="2336182"/>
        <a:ext cx="3272273" cy="806743"/>
      </dsp:txXfrm>
    </dsp:sp>
    <dsp:sp modelId="{4C8C2CAA-E040-4923-8F1D-BE51F87928C1}">
      <dsp:nvSpPr>
        <dsp:cNvPr id="0" name=""/>
        <dsp:cNvSpPr/>
      </dsp:nvSpPr>
      <dsp:spPr>
        <a:xfrm>
          <a:off x="4894367" y="440512"/>
          <a:ext cx="1544062" cy="1544062"/>
        </a:xfrm>
        <a:prstGeom prst="ellipse">
          <a:avLst/>
        </a:prstGeom>
        <a:solidFill>
          <a:schemeClr val="accent2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2DF39-87C9-4BBE-BAD8-E779C8C4DD1F}">
      <dsp:nvSpPr>
        <dsp:cNvPr id="0" name=""/>
        <dsp:cNvSpPr/>
      </dsp:nvSpPr>
      <dsp:spPr>
        <a:xfrm>
          <a:off x="5203758" y="769573"/>
          <a:ext cx="885937" cy="8859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FDF4A0-1414-4245-BAD2-C253598483BA}">
      <dsp:nvSpPr>
        <dsp:cNvPr id="0" name=""/>
        <dsp:cNvSpPr/>
      </dsp:nvSpPr>
      <dsp:spPr>
        <a:xfrm>
          <a:off x="3724357" y="2336182"/>
          <a:ext cx="3844740" cy="806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VE" sz="1100" kern="1200" dirty="0"/>
            <a:t>Los autores deben seguir cuidadosamente estas directrices para asegurar que la declaración de financiación esté completa y sea clara. Esto puede incluir la selección de opciones o el llenado de formularios específicos en el sistema de presentación online.</a:t>
          </a:r>
          <a:endParaRPr lang="en-US" sz="1100" kern="1200" dirty="0"/>
        </a:p>
      </dsp:txBody>
      <dsp:txXfrm>
        <a:off x="3724357" y="2336182"/>
        <a:ext cx="3844740" cy="806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AE46FD-C529-34DE-2A3A-8311B3565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3971925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AB4A58-834E-4D44-945E-7B587F45B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3609975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175371-FEF0-6971-29A7-A8572EDE7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D6687-4E44-4853-99F8-46DA5734D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39EA8F-918E-571D-079F-F50604DC9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257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EB101F-FF3D-A09F-C788-227B9B263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695324"/>
            <a:ext cx="3446462" cy="1362075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175DAD-1527-6136-22F2-6468AA62B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 sz="2800">
                <a:solidFill>
                  <a:schemeClr val="bg1"/>
                </a:solidFill>
                <a:latin typeface="+mj-lt"/>
              </a:defRPr>
            </a:lvl2pPr>
            <a:lvl3pPr>
              <a:defRPr sz="2400">
                <a:solidFill>
                  <a:schemeClr val="bg1"/>
                </a:solidFill>
                <a:latin typeface="+mj-lt"/>
              </a:defRPr>
            </a:lvl3pPr>
            <a:lvl4pPr>
              <a:defRPr sz="2000">
                <a:solidFill>
                  <a:schemeClr val="bg1"/>
                </a:solidFill>
                <a:latin typeface="+mj-lt"/>
              </a:defRPr>
            </a:lvl4pPr>
            <a:lvl5pPr>
              <a:defRPr sz="2000">
                <a:solidFill>
                  <a:schemeClr val="bg1"/>
                </a:solidFill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75B214-49A6-AB77-A022-74BF49450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238376"/>
            <a:ext cx="3446462" cy="363061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D2426D-3197-2BC3-2BDB-D63026C4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08F350-A898-0049-65AA-A5FB8F54D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06F4BF-6E27-B4AD-592D-C2F9B363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2510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EB101F-FF3D-A09F-C788-227B9B263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695324"/>
            <a:ext cx="3446462" cy="1362075"/>
          </a:xfrm>
        </p:spPr>
        <p:txBody>
          <a:bodyPr anchor="b"/>
          <a:lstStyle>
            <a:lvl1pPr>
              <a:defRPr sz="3200" b="1">
                <a:solidFill>
                  <a:srgbClr val="B70E0C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175DAD-1527-6136-22F2-6468AA62B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 sz="2800">
                <a:solidFill>
                  <a:schemeClr val="bg1"/>
                </a:solidFill>
                <a:latin typeface="+mj-lt"/>
              </a:defRPr>
            </a:lvl2pPr>
            <a:lvl3pPr>
              <a:defRPr sz="2400">
                <a:solidFill>
                  <a:schemeClr val="bg1"/>
                </a:solidFill>
                <a:latin typeface="+mj-lt"/>
              </a:defRPr>
            </a:lvl3pPr>
            <a:lvl4pPr>
              <a:defRPr sz="2000">
                <a:solidFill>
                  <a:schemeClr val="bg1"/>
                </a:solidFill>
                <a:latin typeface="+mj-lt"/>
              </a:defRPr>
            </a:lvl4pPr>
            <a:lvl5pPr>
              <a:defRPr sz="2000">
                <a:solidFill>
                  <a:schemeClr val="bg1"/>
                </a:solidFill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75B214-49A6-AB77-A022-74BF49450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238376"/>
            <a:ext cx="3446462" cy="3630612"/>
          </a:xfrm>
        </p:spPr>
        <p:txBody>
          <a:bodyPr/>
          <a:lstStyle>
            <a:lvl1pPr marL="0" indent="0">
              <a:buNone/>
              <a:defRPr sz="1600">
                <a:solidFill>
                  <a:srgbClr val="B70E0C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D2426D-3197-2BC3-2BDB-D63026C4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08F350-A898-0049-65AA-A5FB8F54D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06F4BF-6E27-B4AD-592D-C2F9B363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2121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D1322D-5987-C108-EA25-C78C6AC6A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484562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4508FA-34E0-1DA4-9993-CCF9EC7089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84734A3-5DC0-5062-1349-1A47D47FF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484562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766EDF2-40A8-AF49-E0A1-31B2D653D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E97191-B4D3-D2C7-FE59-2712FFBAF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BBC10E-B229-E45A-E4AE-B960FE89A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768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E5DAE-CE18-C0FD-4590-7ED16E194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B70E0C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B502432-0EB2-456D-A1D5-07ADB44AB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29025"/>
            <a:ext cx="9429750" cy="25479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6126F2-73F9-55D5-D851-ACEEA8189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39154D-AEB8-2354-10DC-0B043A50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63093E-B6E8-504F-8EAD-D7756A4CC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25366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60FB53B-6434-1CAF-563A-BD0B0DD3B7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 rot="16200000">
            <a:off x="2429669" y="-791369"/>
            <a:ext cx="2628900" cy="5811838"/>
          </a:xfrm>
        </p:spPr>
        <p:txBody>
          <a:bodyPr vert="eaVert"/>
          <a:lstStyle>
            <a:lvl1pPr>
              <a:defRPr b="1">
                <a:solidFill>
                  <a:srgbClr val="B70E0C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AA669E-C74A-B899-7408-C267D07B1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AD3729-8B18-5AF8-E460-623719E8A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BF6DC0-A6E7-4A0F-86D1-584D812E6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4913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850"/>
            <a:ext cx="6200775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7864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850"/>
            <a:ext cx="6200775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0433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850"/>
            <a:ext cx="6200775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593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31850"/>
            <a:ext cx="4667249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468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850"/>
            <a:ext cx="4114801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199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BC5D0-BA1B-0ADB-6982-098D1E267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384E54-9E67-C037-9EBA-DD991F6F5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  <a:latin typeface="+mj-lt"/>
              </a:defRPr>
            </a:lvl1pPr>
            <a:lvl2pPr>
              <a:defRPr>
                <a:solidFill>
                  <a:srgbClr val="C00000"/>
                </a:solidFill>
                <a:latin typeface="+mj-lt"/>
              </a:defRPr>
            </a:lvl2pPr>
            <a:lvl3pPr>
              <a:defRPr>
                <a:solidFill>
                  <a:srgbClr val="C00000"/>
                </a:solidFill>
                <a:latin typeface="+mj-lt"/>
              </a:defRPr>
            </a:lvl3pPr>
            <a:lvl4pPr>
              <a:defRPr>
                <a:solidFill>
                  <a:srgbClr val="C00000"/>
                </a:solidFill>
                <a:latin typeface="+mj-lt"/>
              </a:defRPr>
            </a:lvl4pPr>
            <a:lvl5pPr>
              <a:defRPr>
                <a:solidFill>
                  <a:srgbClr val="C00000"/>
                </a:solidFill>
                <a:latin typeface="+mj-lt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86F4AF-A06E-356B-F4B2-82E52936A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54EAA3-E10E-E75A-2949-8E2672164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923381-C339-39EE-F026-5BB14CA5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2472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31850"/>
            <a:ext cx="4972050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25622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850"/>
            <a:ext cx="4524375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6168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31850"/>
            <a:ext cx="4667249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9559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850"/>
            <a:ext cx="4114801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0093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2832-0C9C-A043-1F30-E83B26D0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850"/>
            <a:ext cx="4524375" cy="31686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246283-E990-95A6-6485-77EB00554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F847B4-8D54-B662-6D33-AB330A8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7E0ED8-0944-B1E9-C097-37112FC7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3816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550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B831A9-91EE-97E2-B165-C94332364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E6A9CB-55B1-7C0E-6052-F9AAAEEDC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3C2879-BBD3-97B4-25A8-D1FA8BE5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056AF9-C3E0-D4E5-90DE-E57A907CC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492E8D-04AA-DBBE-8208-B1B01419B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20964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B831A9-91EE-97E2-B165-C94332364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E6A9CB-55B1-7C0E-6052-F9AAAEEDC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3C2879-BBD3-97B4-25A8-D1FA8BE5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056AF9-C3E0-D4E5-90DE-E57A907CC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492E8D-04AA-DBBE-8208-B1B01419B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862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A749DE-E5BB-9FD6-BABF-37F05817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24425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1A292F-A2EC-057A-9FD4-6906DA383D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24425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  <a:latin typeface="+mj-lt"/>
              </a:defRPr>
            </a:lvl2pPr>
            <a:lvl3pPr>
              <a:defRPr>
                <a:solidFill>
                  <a:schemeClr val="tx1"/>
                </a:solidFill>
                <a:latin typeface="+mj-lt"/>
              </a:defRPr>
            </a:lvl3pPr>
            <a:lvl4pPr>
              <a:defRPr>
                <a:solidFill>
                  <a:schemeClr val="tx1"/>
                </a:solidFill>
                <a:latin typeface="+mj-lt"/>
              </a:defRPr>
            </a:lvl4pPr>
            <a:lvl5pPr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23C63E-4D31-BB83-B24B-909050A88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1775" y="533400"/>
            <a:ext cx="5181600" cy="5643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  <a:latin typeface="+mj-lt"/>
              </a:defRPr>
            </a:lvl2pPr>
            <a:lvl3pPr>
              <a:defRPr>
                <a:solidFill>
                  <a:schemeClr val="tx1"/>
                </a:solidFill>
                <a:latin typeface="+mj-lt"/>
              </a:defRPr>
            </a:lvl3pPr>
            <a:lvl4pPr>
              <a:defRPr>
                <a:solidFill>
                  <a:schemeClr val="tx1"/>
                </a:solidFill>
                <a:latin typeface="+mj-lt"/>
              </a:defRPr>
            </a:lvl4pPr>
            <a:lvl5pPr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124343-7D50-5780-24BB-5ABAD1CBD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52B9C6-5591-E0ED-A530-296E5644B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668928-A787-44EA-9DC3-A0CC8FC4A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4223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941B46-77F9-7902-B875-AFFE3684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503862" cy="1325563"/>
          </a:xfrm>
        </p:spPr>
        <p:txBody>
          <a:bodyPr/>
          <a:lstStyle>
            <a:lvl1pPr>
              <a:defRPr>
                <a:solidFill>
                  <a:srgbClr val="B70E0C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C1BC61-9041-D698-1A3B-DB2F67990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B70E0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75ADBD-942B-56AF-C654-5634EE77E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B70E0C"/>
                </a:solidFill>
              </a:defRPr>
            </a:lvl1pPr>
            <a:lvl2pPr>
              <a:defRPr>
                <a:solidFill>
                  <a:srgbClr val="B70E0C"/>
                </a:solidFill>
              </a:defRPr>
            </a:lvl2pPr>
            <a:lvl3pPr>
              <a:defRPr>
                <a:solidFill>
                  <a:srgbClr val="B70E0C"/>
                </a:solidFill>
              </a:defRPr>
            </a:lvl3pPr>
            <a:lvl4pPr>
              <a:defRPr>
                <a:solidFill>
                  <a:srgbClr val="B70E0C"/>
                </a:solidFill>
              </a:defRPr>
            </a:lvl4pPr>
            <a:lvl5pPr>
              <a:defRPr>
                <a:solidFill>
                  <a:srgbClr val="B70E0C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B321B09-6FBB-720A-665F-B8FE37BAB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5099" y="61595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0725E9-0210-8CD9-CABE-999B0E9D42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5099" y="1439862"/>
            <a:ext cx="5157787" cy="4749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2D08C11-3FA5-255B-0FF7-3375F0DD7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C949947-6064-13F7-091A-4A2C0DCE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BF57BE5-AD54-CEBA-15AB-7E0434E3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6564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DC9C40-F4BA-FB64-3312-14817E2B0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7D38AF1-E206-3215-07A7-5C678EBB6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229BC36-3ECA-BD15-F9ED-6832F843E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4FCA877-806B-0E45-5547-1C927394E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9691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DC9C40-F4BA-FB64-3312-14817E2B0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7D38AF1-E206-3215-07A7-5C678EBB6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229BC36-3ECA-BD15-F9ED-6832F843E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4FCA877-806B-0E45-5547-1C927394E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781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2B2B85D-7AFB-0B82-89A8-5F5C526A0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5F1915E-93E6-1A80-043C-F14B52E9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EC8678-1473-BD8D-8717-B248D817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4491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203C90D-F8CE-8037-5AB5-0E9518261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125"/>
            <a:ext cx="5419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495635-1BE1-2CD8-042F-E682A131F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06625"/>
            <a:ext cx="53244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2154B5-41BC-34EF-4E0E-05AB86E10F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A849EA-E1FB-427B-97BC-4883C2A0E33E}" type="datetimeFigureOut">
              <a:rPr lang="es-CO" smtClean="0"/>
              <a:t>9/11/2024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0CC3EA-38E0-5707-E8B5-30C2BAA83A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9C9A81-C5A2-80C6-D6E0-C75445048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28B72E-820A-4B99-BE0A-6F9E7A6715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8358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2" r:id="rId4"/>
    <p:sldLayoutId id="2147483652" r:id="rId5"/>
    <p:sldLayoutId id="2147483653" r:id="rId6"/>
    <p:sldLayoutId id="2147483654" r:id="rId7"/>
    <p:sldLayoutId id="2147483673" r:id="rId8"/>
    <p:sldLayoutId id="2147483655" r:id="rId9"/>
    <p:sldLayoutId id="2147483656" r:id="rId10"/>
    <p:sldLayoutId id="2147483674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70" r:id="rId24"/>
    <p:sldLayoutId id="214748367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slide" Target="slide3.xml"/><Relationship Id="rId3" Type="http://schemas.openxmlformats.org/officeDocument/2006/relationships/slide" Target="slide1.xml"/><Relationship Id="rId7" Type="http://schemas.openxmlformats.org/officeDocument/2006/relationships/image" Target="../media/image29.png"/><Relationship Id="rId12" Type="http://schemas.openxmlformats.org/officeDocument/2006/relationships/slide" Target="slide5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32.svg"/><Relationship Id="rId5" Type="http://schemas.openxmlformats.org/officeDocument/2006/relationships/image" Target="../media/image28.sv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slide" Target="slide4.xml"/><Relationship Id="rId1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6.png"/><Relationship Id="rId3" Type="http://schemas.openxmlformats.org/officeDocument/2006/relationships/image" Target="../media/image34.svg"/><Relationship Id="rId7" Type="http://schemas.openxmlformats.org/officeDocument/2006/relationships/slide" Target="slide1.xml"/><Relationship Id="rId12" Type="http://schemas.openxmlformats.org/officeDocument/2006/relationships/image" Target="../media/image30.svg"/><Relationship Id="rId17" Type="http://schemas.openxmlformats.org/officeDocument/2006/relationships/image" Target="../media/image38.png"/><Relationship Id="rId2" Type="http://schemas.openxmlformats.org/officeDocument/2006/relationships/image" Target="../media/image33.pn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image" Target="../media/image26.jpeg"/><Relationship Id="rId15" Type="http://schemas.openxmlformats.org/officeDocument/2006/relationships/image" Target="../media/image31.png"/><Relationship Id="rId10" Type="http://schemas.openxmlformats.org/officeDocument/2006/relationships/slide" Target="slide2.xml"/><Relationship Id="rId4" Type="http://schemas.openxmlformats.org/officeDocument/2006/relationships/hyperlink" Target="https://svgsilh.com/es/image/350170.html" TargetMode="External"/><Relationship Id="rId9" Type="http://schemas.openxmlformats.org/officeDocument/2006/relationships/image" Target="../media/image28.svg"/><Relationship Id="rId14" Type="http://schemas.openxmlformats.org/officeDocument/2006/relationships/image" Target="../media/image3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9.png"/><Relationship Id="rId3" Type="http://schemas.openxmlformats.org/officeDocument/2006/relationships/slide" Target="slide1.xml"/><Relationship Id="rId7" Type="http://schemas.openxmlformats.org/officeDocument/2006/relationships/image" Target="../media/image29.png"/><Relationship Id="rId12" Type="http://schemas.openxmlformats.org/officeDocument/2006/relationships/image" Target="../media/image32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31.png"/><Relationship Id="rId5" Type="http://schemas.openxmlformats.org/officeDocument/2006/relationships/image" Target="../media/image28.svg"/><Relationship Id="rId10" Type="http://schemas.openxmlformats.org/officeDocument/2006/relationships/image" Target="../media/image37.svg"/><Relationship Id="rId4" Type="http://schemas.openxmlformats.org/officeDocument/2006/relationships/image" Target="../media/image27.png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diagramData" Target="../diagrams/data1.xml"/><Relationship Id="rId3" Type="http://schemas.openxmlformats.org/officeDocument/2006/relationships/slide" Target="slide1.xml"/><Relationship Id="rId7" Type="http://schemas.openxmlformats.org/officeDocument/2006/relationships/image" Target="../media/image29.png"/><Relationship Id="rId12" Type="http://schemas.openxmlformats.org/officeDocument/2006/relationships/image" Target="../media/image32.svg"/><Relationship Id="rId17" Type="http://schemas.microsoft.com/office/2007/relationships/diagramDrawing" Target="../diagrams/drawing1.xml"/><Relationship Id="rId2" Type="http://schemas.openxmlformats.org/officeDocument/2006/relationships/image" Target="../media/image26.jpeg"/><Relationship Id="rId16" Type="http://schemas.openxmlformats.org/officeDocument/2006/relationships/diagramColors" Target="../diagrams/colors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31.png"/><Relationship Id="rId5" Type="http://schemas.openxmlformats.org/officeDocument/2006/relationships/image" Target="../media/image28.svg"/><Relationship Id="rId15" Type="http://schemas.openxmlformats.org/officeDocument/2006/relationships/diagramQuickStyle" Target="../diagrams/quickStyle1.xml"/><Relationship Id="rId10" Type="http://schemas.openxmlformats.org/officeDocument/2006/relationships/image" Target="../media/image37.svg"/><Relationship Id="rId4" Type="http://schemas.openxmlformats.org/officeDocument/2006/relationships/image" Target="../media/image27.png"/><Relationship Id="rId9" Type="http://schemas.openxmlformats.org/officeDocument/2006/relationships/image" Target="../media/image36.png"/><Relationship Id="rId1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7.png"/><Relationship Id="rId18" Type="http://schemas.openxmlformats.org/officeDocument/2006/relationships/image" Target="../media/image26.jpe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slide" Target="slide1.xml"/><Relationship Id="rId17" Type="http://schemas.openxmlformats.org/officeDocument/2006/relationships/image" Target="../media/image30.svg"/><Relationship Id="rId2" Type="http://schemas.openxmlformats.org/officeDocument/2006/relationships/image" Target="../media/image4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37.svg"/><Relationship Id="rId5" Type="http://schemas.openxmlformats.org/officeDocument/2006/relationships/image" Target="../media/image48.svg"/><Relationship Id="rId15" Type="http://schemas.openxmlformats.org/officeDocument/2006/relationships/slide" Target="slide2.xml"/><Relationship Id="rId10" Type="http://schemas.openxmlformats.org/officeDocument/2006/relationships/image" Target="../media/image36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BB0FAE-7096-F0E9-FFA2-F8FCAE40F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7648"/>
            <a:ext cx="10515600" cy="1612948"/>
          </a:xfrm>
        </p:spPr>
        <p:txBody>
          <a:bodyPr>
            <a:normAutofit fontScale="90000"/>
          </a:bodyPr>
          <a:lstStyle/>
          <a:p>
            <a:r>
              <a:rPr lang="es-VE" dirty="0"/>
              <a:t>Divulgación de las fuentes de financiación 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4512955-CD49-614F-9095-9C2E3A58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040" y="159970"/>
            <a:ext cx="5255176" cy="13137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hlinkClick r:id="rId3" action="ppaction://hlinksldjump"/>
            <a:extLst>
              <a:ext uri="{FF2B5EF4-FFF2-40B4-BE49-F238E27FC236}">
                <a16:creationId xmlns:a16="http://schemas.microsoft.com/office/drawing/2014/main" id="{8DA09B8A-C576-A8EC-D901-A33E58CF58FC}"/>
              </a:ext>
            </a:extLst>
          </p:cNvPr>
          <p:cNvSpPr txBox="1"/>
          <p:nvPr/>
        </p:nvSpPr>
        <p:spPr>
          <a:xfrm>
            <a:off x="9320981" y="4119716"/>
            <a:ext cx="1720646" cy="383458"/>
          </a:xfrm>
          <a:prstGeom prst="rect">
            <a:avLst/>
          </a:prstGeom>
          <a:solidFill>
            <a:srgbClr val="C00000"/>
          </a:solidFill>
          <a:ln w="19050">
            <a:solidFill>
              <a:srgbClr val="B70E0C"/>
            </a:solidFill>
            <a:beve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0000" endA="300" endPos="36000" dist="50800" dir="5400000" sy="-100000" algn="bl" rotWithShape="0"/>
          </a:effectLst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B70E0C"/>
            </a:extrusionClr>
            <a:contourClr>
              <a:srgbClr val="B70E0C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VE" b="1" dirty="0">
                <a:solidFill>
                  <a:schemeClr val="bg1"/>
                </a:solidFill>
              </a:rPr>
              <a:t>Siguiente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BD41FE57-FA7B-011B-936C-F969D7203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87404"/>
            <a:ext cx="7735529" cy="1500187"/>
          </a:xfrm>
        </p:spPr>
        <p:txBody>
          <a:bodyPr>
            <a:normAutofit/>
          </a:bodyPr>
          <a:lstStyle/>
          <a:p>
            <a:r>
              <a:rPr lang="es-VE" dirty="0"/>
              <a:t>La política de </a:t>
            </a:r>
            <a:r>
              <a:rPr lang="es-VE" b="1" dirty="0"/>
              <a:t>divulgación de las fuentes de financiación</a:t>
            </a:r>
            <a:r>
              <a:rPr lang="es-VE" dirty="0"/>
              <a:t> es una práctica esencial para garantizar </a:t>
            </a:r>
            <a:r>
              <a:rPr lang="es-VE" b="1" dirty="0"/>
              <a:t>transparencia</a:t>
            </a:r>
            <a:r>
              <a:rPr lang="es-VE" dirty="0"/>
              <a:t>, </a:t>
            </a:r>
            <a:r>
              <a:rPr lang="es-VE" b="1" dirty="0"/>
              <a:t>integridad</a:t>
            </a:r>
            <a:r>
              <a:rPr lang="es-VE" dirty="0"/>
              <a:t> y </a:t>
            </a:r>
            <a:r>
              <a:rPr lang="es-VE" b="1" dirty="0"/>
              <a:t>confianza</a:t>
            </a:r>
            <a:r>
              <a:rPr lang="es-VE" dirty="0"/>
              <a:t> en la investigación desde su inicio hasta su publicación definitiva.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43529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A6616455-0376-3A4F-477B-752929F97B5C}"/>
              </a:ext>
            </a:extLst>
          </p:cNvPr>
          <p:cNvSpPr txBox="1">
            <a:spLocks/>
          </p:cNvSpPr>
          <p:nvPr/>
        </p:nvSpPr>
        <p:spPr>
          <a:xfrm>
            <a:off x="1370964" y="2605548"/>
            <a:ext cx="6868469" cy="3235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CO" sz="2400" b="1" kern="100" cap="small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¿Qué declarar?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CO" sz="2400" b="1" kern="100" cap="small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Declaración de </a:t>
            </a:r>
            <a:r>
              <a:rPr lang="es-CO" sz="2400" b="1" kern="100" cap="small" dirty="0" err="1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financiacion</a:t>
            </a:r>
            <a:r>
              <a:rPr lang="es-CO" sz="2400" b="1" kern="100" cap="small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CO" sz="2400" b="1" kern="100" cap="small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¿Cómo declarar?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CO" sz="2400" b="1" kern="100" cap="small" dirty="0">
                <a:solidFill>
                  <a:schemeClr val="tx1"/>
                </a:solidFill>
                <a:latin typeface="Aptos Display" panose="020B0004020202020204" pitchFamily="34" charset="0"/>
                <a:cs typeface="Times New Roman" panose="02020603050405020304" pitchFamily="18" charset="0"/>
              </a:rPr>
              <a:t>Consideración final</a:t>
            </a:r>
          </a:p>
          <a:p>
            <a:pPr marL="0" indent="0">
              <a:buNone/>
            </a:pPr>
            <a:endParaRPr lang="es-CO" sz="2400" dirty="0">
              <a:solidFill>
                <a:schemeClr val="tx1"/>
              </a:solidFill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6C5906E-CA62-99FE-7B91-17C0C635F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357" y="696964"/>
            <a:ext cx="5867400" cy="925359"/>
          </a:xfrm>
        </p:spPr>
        <p:txBody>
          <a:bodyPr/>
          <a:lstStyle/>
          <a:p>
            <a:r>
              <a:rPr lang="es-VE" dirty="0"/>
              <a:t>¿Qué encontrara aquí?</a:t>
            </a:r>
            <a:endParaRPr lang="es-CO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A0CA4D23-738D-C796-EDE2-618AB65F3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02" y="345531"/>
            <a:ext cx="3682448" cy="92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ráfico 42" descr="Hogar con relleno sólido">
            <a:hlinkClick r:id="rId3" action="ppaction://hlinksldjump"/>
            <a:extLst>
              <a:ext uri="{FF2B5EF4-FFF2-40B4-BE49-F238E27FC236}">
                <a16:creationId xmlns:a16="http://schemas.microsoft.com/office/drawing/2014/main" id="{9650047E-8950-6615-978D-2BC71EE84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54465" y="0"/>
            <a:ext cx="437535" cy="437535"/>
          </a:xfrm>
          <a:prstGeom prst="rect">
            <a:avLst/>
          </a:prstGeom>
        </p:spPr>
      </p:pic>
      <p:pic>
        <p:nvPicPr>
          <p:cNvPr id="44" name="Gráfico 43" descr="Icono de menú de hamburguesa con relleno sólido">
            <a:hlinkClick r:id="rId6" action="ppaction://hlinksldjump"/>
            <a:extLst>
              <a:ext uri="{FF2B5EF4-FFF2-40B4-BE49-F238E27FC236}">
                <a16:creationId xmlns:a16="http://schemas.microsoft.com/office/drawing/2014/main" id="{483AF102-4440-7628-5401-A2489986CF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54465" y="437535"/>
            <a:ext cx="437535" cy="437535"/>
          </a:xfrm>
          <a:prstGeom prst="rect">
            <a:avLst/>
          </a:prstGeom>
        </p:spPr>
      </p:pic>
      <p:pic>
        <p:nvPicPr>
          <p:cNvPr id="45" name="Gráfico 44" descr="Avance rápido con relleno sólido">
            <a:hlinkClick r:id="rId9" action="ppaction://hlinksldjump"/>
            <a:extLst>
              <a:ext uri="{FF2B5EF4-FFF2-40B4-BE49-F238E27FC236}">
                <a16:creationId xmlns:a16="http://schemas.microsoft.com/office/drawing/2014/main" id="{2AD62541-17CF-6AEE-E01C-8A44548D49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00508" y="3429000"/>
            <a:ext cx="519300" cy="519300"/>
          </a:xfrm>
          <a:prstGeom prst="rect">
            <a:avLst/>
          </a:prstGeom>
        </p:spPr>
      </p:pic>
      <p:pic>
        <p:nvPicPr>
          <p:cNvPr id="46" name="Gráfico 45" descr="Avance rápido con relleno sólido">
            <a:hlinkClick r:id="rId12" action="ppaction://hlinksldjump"/>
            <a:extLst>
              <a:ext uri="{FF2B5EF4-FFF2-40B4-BE49-F238E27FC236}">
                <a16:creationId xmlns:a16="http://schemas.microsoft.com/office/drawing/2014/main" id="{C7D96C7A-FFE9-DE10-D7CB-D7480218D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10675" y="4095746"/>
            <a:ext cx="519300" cy="519300"/>
          </a:xfrm>
          <a:prstGeom prst="rect">
            <a:avLst/>
          </a:prstGeom>
        </p:spPr>
      </p:pic>
      <p:pic>
        <p:nvPicPr>
          <p:cNvPr id="48" name="Gráfico 47" descr="Avance rápido con relleno sólido">
            <a:hlinkClick r:id="rId13" action="ppaction://hlinksldjump"/>
            <a:extLst>
              <a:ext uri="{FF2B5EF4-FFF2-40B4-BE49-F238E27FC236}">
                <a16:creationId xmlns:a16="http://schemas.microsoft.com/office/drawing/2014/main" id="{59A999E0-FE1C-C087-8955-6B18252AF5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26248" y="2762254"/>
            <a:ext cx="519300" cy="519300"/>
          </a:xfrm>
          <a:prstGeom prst="rect">
            <a:avLst/>
          </a:prstGeom>
        </p:spPr>
      </p:pic>
      <p:pic>
        <p:nvPicPr>
          <p:cNvPr id="51" name="Gráfico 50" descr="Avance rápido con relleno sólido">
            <a:hlinkClick r:id="rId14" action="ppaction://hlinksldjump"/>
            <a:extLst>
              <a:ext uri="{FF2B5EF4-FFF2-40B4-BE49-F238E27FC236}">
                <a16:creationId xmlns:a16="http://schemas.microsoft.com/office/drawing/2014/main" id="{EC549164-56A5-853E-2545-1A4E25E4E9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45548" y="4819969"/>
            <a:ext cx="519300" cy="5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8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39A1F5A-E57E-4178-8F57-A18DC747E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291618" cy="5097980"/>
          </a:xfrm>
          <a:custGeom>
            <a:avLst/>
            <a:gdLst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516105 w 6530408"/>
              <a:gd name="connsiteY8" fmla="*/ 476071 h 5753325"/>
              <a:gd name="connsiteX9" fmla="*/ 6488360 w 6530408"/>
              <a:gd name="connsiteY9" fmla="*/ 535865 h 5753325"/>
              <a:gd name="connsiteX10" fmla="*/ 6492864 w 6530408"/>
              <a:gd name="connsiteY10" fmla="*/ 615799 h 5753325"/>
              <a:gd name="connsiteX11" fmla="*/ 6459988 w 6530408"/>
              <a:gd name="connsiteY11" fmla="*/ 707628 h 5753325"/>
              <a:gd name="connsiteX12" fmla="*/ 6453989 w 6530408"/>
              <a:gd name="connsiteY12" fmla="*/ 711876 h 5753325"/>
              <a:gd name="connsiteX13" fmla="*/ 6453209 w 6530408"/>
              <a:gd name="connsiteY13" fmla="*/ 719127 h 5753325"/>
              <a:gd name="connsiteX14" fmla="*/ 6457662 w 6530408"/>
              <a:gd name="connsiteY14" fmla="*/ 723331 h 5753325"/>
              <a:gd name="connsiteX15" fmla="*/ 6447445 w 6530408"/>
              <a:gd name="connsiteY15" fmla="*/ 780003 h 5753325"/>
              <a:gd name="connsiteX16" fmla="*/ 6426552 w 6530408"/>
              <a:gd name="connsiteY16" fmla="*/ 845805 h 5753325"/>
              <a:gd name="connsiteX17" fmla="*/ 6434072 w 6530408"/>
              <a:gd name="connsiteY17" fmla="*/ 910733 h 5753325"/>
              <a:gd name="connsiteX18" fmla="*/ 6432570 w 6530408"/>
              <a:gd name="connsiteY18" fmla="*/ 983394 h 5753325"/>
              <a:gd name="connsiteX19" fmla="*/ 6431878 w 6530408"/>
              <a:gd name="connsiteY19" fmla="*/ 1026728 h 5753325"/>
              <a:gd name="connsiteX20" fmla="*/ 6414269 w 6530408"/>
              <a:gd name="connsiteY20" fmla="*/ 1151111 h 5753325"/>
              <a:gd name="connsiteX21" fmla="*/ 6371722 w 6530408"/>
              <a:gd name="connsiteY21" fmla="*/ 1318080 h 5753325"/>
              <a:gd name="connsiteX22" fmla="*/ 6356023 w 6530408"/>
              <a:gd name="connsiteY22" fmla="*/ 1356227 h 5753325"/>
              <a:gd name="connsiteX23" fmla="*/ 6356157 w 6530408"/>
              <a:gd name="connsiteY23" fmla="*/ 1361967 h 5753325"/>
              <a:gd name="connsiteX24" fmla="*/ 6350613 w 6530408"/>
              <a:gd name="connsiteY24" fmla="*/ 1393569 h 5753325"/>
              <a:gd name="connsiteX25" fmla="*/ 6357062 w 6530408"/>
              <a:gd name="connsiteY25" fmla="*/ 1444071 h 5753325"/>
              <a:gd name="connsiteX26" fmla="*/ 6364832 w 6530408"/>
              <a:gd name="connsiteY26" fmla="*/ 1478763 h 5753325"/>
              <a:gd name="connsiteX27" fmla="*/ 6369745 w 6530408"/>
              <a:gd name="connsiteY27" fmla="*/ 1495680 h 5753325"/>
              <a:gd name="connsiteX28" fmla="*/ 6370898 w 6530408"/>
              <a:gd name="connsiteY28" fmla="*/ 1513331 h 5753325"/>
              <a:gd name="connsiteX29" fmla="*/ 6368801 w 6530408"/>
              <a:gd name="connsiteY29" fmla="*/ 1527414 h 5753325"/>
              <a:gd name="connsiteX30" fmla="*/ 6359177 w 6530408"/>
              <a:gd name="connsiteY30" fmla="*/ 1639513 h 5753325"/>
              <a:gd name="connsiteX31" fmla="*/ 6299489 w 6530408"/>
              <a:gd name="connsiteY31" fmla="*/ 1784860 h 5753325"/>
              <a:gd name="connsiteX32" fmla="*/ 6267878 w 6530408"/>
              <a:gd name="connsiteY32" fmla="*/ 1858572 h 5753325"/>
              <a:gd name="connsiteX33" fmla="*/ 6251146 w 6530408"/>
              <a:gd name="connsiteY33" fmla="*/ 1926167 h 5753325"/>
              <a:gd name="connsiteX34" fmla="*/ 6210686 w 6530408"/>
              <a:gd name="connsiteY34" fmla="*/ 2014834 h 5753325"/>
              <a:gd name="connsiteX35" fmla="*/ 6106652 w 6530408"/>
              <a:gd name="connsiteY35" fmla="*/ 2150572 h 5753325"/>
              <a:gd name="connsiteX36" fmla="*/ 6097813 w 6530408"/>
              <a:gd name="connsiteY36" fmla="*/ 2172208 h 5753325"/>
              <a:gd name="connsiteX37" fmla="*/ 6095990 w 6530408"/>
              <a:gd name="connsiteY37" fmla="*/ 2181185 h 5753325"/>
              <a:gd name="connsiteX38" fmla="*/ 6090126 w 6530408"/>
              <a:gd name="connsiteY38" fmla="*/ 2192533 h 5753325"/>
              <a:gd name="connsiteX39" fmla="*/ 6089503 w 6530408"/>
              <a:gd name="connsiteY39" fmla="*/ 2192543 h 5753325"/>
              <a:gd name="connsiteX40" fmla="*/ 6084946 w 6530408"/>
              <a:gd name="connsiteY40" fmla="*/ 2203694 h 5753325"/>
              <a:gd name="connsiteX41" fmla="*/ 5987861 w 6530408"/>
              <a:gd name="connsiteY41" fmla="*/ 2304868 h 5753325"/>
              <a:gd name="connsiteX42" fmla="*/ 5973439 w 6530408"/>
              <a:gd name="connsiteY42" fmla="*/ 2385635 h 5753325"/>
              <a:gd name="connsiteX43" fmla="*/ 5916727 w 6530408"/>
              <a:gd name="connsiteY43" fmla="*/ 2458777 h 5753325"/>
              <a:gd name="connsiteX44" fmla="*/ 5856524 w 6530408"/>
              <a:gd name="connsiteY44" fmla="*/ 2583281 h 5753325"/>
              <a:gd name="connsiteX45" fmla="*/ 5838091 w 6530408"/>
              <a:gd name="connsiteY45" fmla="*/ 2753474 h 5753325"/>
              <a:gd name="connsiteX46" fmla="*/ 5777471 w 6530408"/>
              <a:gd name="connsiteY46" fmla="*/ 2901570 h 5753325"/>
              <a:gd name="connsiteX47" fmla="*/ 5723992 w 6530408"/>
              <a:gd name="connsiteY47" fmla="*/ 2998752 h 5753325"/>
              <a:gd name="connsiteX48" fmla="*/ 5557886 w 6530408"/>
              <a:gd name="connsiteY48" fmla="*/ 3329735 h 5753325"/>
              <a:gd name="connsiteX49" fmla="*/ 5471501 w 6530408"/>
              <a:gd name="connsiteY49" fmla="*/ 3462221 h 5753325"/>
              <a:gd name="connsiteX50" fmla="*/ 5465154 w 6530408"/>
              <a:gd name="connsiteY50" fmla="*/ 3541065 h 5753325"/>
              <a:gd name="connsiteX51" fmla="*/ 5437889 w 6530408"/>
              <a:gd name="connsiteY51" fmla="*/ 3559927 h 5753325"/>
              <a:gd name="connsiteX52" fmla="*/ 5432770 w 6530408"/>
              <a:gd name="connsiteY52" fmla="*/ 3562948 h 5753325"/>
              <a:gd name="connsiteX53" fmla="*/ 5406795 w 6530408"/>
              <a:gd name="connsiteY53" fmla="*/ 3578594 h 5753325"/>
              <a:gd name="connsiteX54" fmla="*/ 5381495 w 6530408"/>
              <a:gd name="connsiteY54" fmla="*/ 3599883 h 5753325"/>
              <a:gd name="connsiteX55" fmla="*/ 5363689 w 6530408"/>
              <a:gd name="connsiteY55" fmla="*/ 3633299 h 5753325"/>
              <a:gd name="connsiteX56" fmla="*/ 5291870 w 6530408"/>
              <a:gd name="connsiteY56" fmla="*/ 3799039 h 5753325"/>
              <a:gd name="connsiteX57" fmla="*/ 5241600 w 6530408"/>
              <a:gd name="connsiteY57" fmla="*/ 3894238 h 5753325"/>
              <a:gd name="connsiteX58" fmla="*/ 5211041 w 6530408"/>
              <a:gd name="connsiteY58" fmla="*/ 3924184 h 5753325"/>
              <a:gd name="connsiteX59" fmla="*/ 5176073 w 6530408"/>
              <a:gd name="connsiteY59" fmla="*/ 3970179 h 5753325"/>
              <a:gd name="connsiteX60" fmla="*/ 5172826 w 6530408"/>
              <a:gd name="connsiteY60" fmla="*/ 3991773 h 5753325"/>
              <a:gd name="connsiteX61" fmla="*/ 5157053 w 6530408"/>
              <a:gd name="connsiteY61" fmla="*/ 3997708 h 5753325"/>
              <a:gd name="connsiteX62" fmla="*/ 5127922 w 6530408"/>
              <a:gd name="connsiteY62" fmla="*/ 4022660 h 5753325"/>
              <a:gd name="connsiteX63" fmla="*/ 5020872 w 6530408"/>
              <a:gd name="connsiteY63" fmla="*/ 4075951 h 5753325"/>
              <a:gd name="connsiteX64" fmla="*/ 4991410 w 6530408"/>
              <a:gd name="connsiteY64" fmla="*/ 4087598 h 5753325"/>
              <a:gd name="connsiteX65" fmla="*/ 4930112 w 6530408"/>
              <a:gd name="connsiteY65" fmla="*/ 4138459 h 5753325"/>
              <a:gd name="connsiteX66" fmla="*/ 4834224 w 6530408"/>
              <a:gd name="connsiteY66" fmla="*/ 4231643 h 5753325"/>
              <a:gd name="connsiteX67" fmla="*/ 4812599 w 6530408"/>
              <a:gd name="connsiteY67" fmla="*/ 4249449 h 5753325"/>
              <a:gd name="connsiteX68" fmla="*/ 4789188 w 6530408"/>
              <a:gd name="connsiteY68" fmla="*/ 4256678 h 5753325"/>
              <a:gd name="connsiteX69" fmla="*/ 4779554 w 6530408"/>
              <a:gd name="connsiteY69" fmla="*/ 4251313 h 5753325"/>
              <a:gd name="connsiteX70" fmla="*/ 4766885 w 6530408"/>
              <a:gd name="connsiteY70" fmla="*/ 4259812 h 5753325"/>
              <a:gd name="connsiteX71" fmla="*/ 4762510 w 6530408"/>
              <a:gd name="connsiteY71" fmla="*/ 4260383 h 5753325"/>
              <a:gd name="connsiteX72" fmla="*/ 4738416 w 6530408"/>
              <a:gd name="connsiteY72" fmla="*/ 4265355 h 5753325"/>
              <a:gd name="connsiteX73" fmla="*/ 4712007 w 6530408"/>
              <a:gd name="connsiteY73" fmla="*/ 4317892 h 5753325"/>
              <a:gd name="connsiteX74" fmla="*/ 4658930 w 6530408"/>
              <a:gd name="connsiteY74" fmla="*/ 4348041 h 5753325"/>
              <a:gd name="connsiteX75" fmla="*/ 4443526 w 6530408"/>
              <a:gd name="connsiteY75" fmla="*/ 4507851 h 5753325"/>
              <a:gd name="connsiteX76" fmla="*/ 4289766 w 6530408"/>
              <a:gd name="connsiteY76" fmla="*/ 4711450 h 5753325"/>
              <a:gd name="connsiteX77" fmla="*/ 4150870 w 6530408"/>
              <a:gd name="connsiteY77" fmla="*/ 4818480 h 5753325"/>
              <a:gd name="connsiteX78" fmla="*/ 4006639 w 6530408"/>
              <a:gd name="connsiteY78" fmla="*/ 4933815 h 5753325"/>
              <a:gd name="connsiteX79" fmla="*/ 3298210 w 6530408"/>
              <a:gd name="connsiteY79" fmla="*/ 5070790 h 5753325"/>
              <a:gd name="connsiteX80" fmla="*/ 2947678 w 6530408"/>
              <a:gd name="connsiteY80" fmla="*/ 5117869 h 5753325"/>
              <a:gd name="connsiteX81" fmla="*/ 2822169 w 6530408"/>
              <a:gd name="connsiteY81" fmla="*/ 5129396 h 5753325"/>
              <a:gd name="connsiteX82" fmla="*/ 2538773 w 6530408"/>
              <a:gd name="connsiteY82" fmla="*/ 5313397 h 5753325"/>
              <a:gd name="connsiteX83" fmla="*/ 2014500 w 6530408"/>
              <a:gd name="connsiteY83" fmla="*/ 5519744 h 5753325"/>
              <a:gd name="connsiteX84" fmla="*/ 1934391 w 6530408"/>
              <a:gd name="connsiteY84" fmla="*/ 5591335 h 5753325"/>
              <a:gd name="connsiteX85" fmla="*/ 1892550 w 6530408"/>
              <a:gd name="connsiteY85" fmla="*/ 5649708 h 5753325"/>
              <a:gd name="connsiteX86" fmla="*/ 1854769 w 6530408"/>
              <a:gd name="connsiteY86" fmla="*/ 5647691 h 5753325"/>
              <a:gd name="connsiteX87" fmla="*/ 1809461 w 6530408"/>
              <a:gd name="connsiteY87" fmla="*/ 5648628 h 5753325"/>
              <a:gd name="connsiteX88" fmla="*/ 1745150 w 6530408"/>
              <a:gd name="connsiteY88" fmla="*/ 5693879 h 5753325"/>
              <a:gd name="connsiteX89" fmla="*/ 1713375 w 6530408"/>
              <a:gd name="connsiteY89" fmla="*/ 5684672 h 5753325"/>
              <a:gd name="connsiteX90" fmla="*/ 1707808 w 6530408"/>
              <a:gd name="connsiteY90" fmla="*/ 5682611 h 5753325"/>
              <a:gd name="connsiteX91" fmla="*/ 1679313 w 6530408"/>
              <a:gd name="connsiteY91" fmla="*/ 5672360 h 5753325"/>
              <a:gd name="connsiteX92" fmla="*/ 1646933 w 6530408"/>
              <a:gd name="connsiteY92" fmla="*/ 5666227 h 5753325"/>
              <a:gd name="connsiteX93" fmla="*/ 1610055 w 6530408"/>
              <a:gd name="connsiteY93" fmla="*/ 5673643 h 5753325"/>
              <a:gd name="connsiteX94" fmla="*/ 1437641 w 6530408"/>
              <a:gd name="connsiteY94" fmla="*/ 5723266 h 5753325"/>
              <a:gd name="connsiteX95" fmla="*/ 1332869 w 6530408"/>
              <a:gd name="connsiteY95" fmla="*/ 5744752 h 5753325"/>
              <a:gd name="connsiteX96" fmla="*/ 1290525 w 6530408"/>
              <a:gd name="connsiteY96" fmla="*/ 5740036 h 5753325"/>
              <a:gd name="connsiteX97" fmla="*/ 1233107 w 6530408"/>
              <a:gd name="connsiteY97" fmla="*/ 5742106 h 5753325"/>
              <a:gd name="connsiteX98" fmla="*/ 1214532 w 6530408"/>
              <a:gd name="connsiteY98" fmla="*/ 5753325 h 5753325"/>
              <a:gd name="connsiteX99" fmla="*/ 1199955 w 6530408"/>
              <a:gd name="connsiteY99" fmla="*/ 5744831 h 5753325"/>
              <a:gd name="connsiteX100" fmla="*/ 1162337 w 6530408"/>
              <a:gd name="connsiteY100" fmla="*/ 5738048 h 5753325"/>
              <a:gd name="connsiteX101" fmla="*/ 1053457 w 6530408"/>
              <a:gd name="connsiteY101" fmla="*/ 5688676 h 5753325"/>
              <a:gd name="connsiteX102" fmla="*/ 1025798 w 6530408"/>
              <a:gd name="connsiteY102" fmla="*/ 5673166 h 5753325"/>
              <a:gd name="connsiteX103" fmla="*/ 947900 w 6530408"/>
              <a:gd name="connsiteY103" fmla="*/ 5657848 h 5753325"/>
              <a:gd name="connsiteX104" fmla="*/ 815627 w 6530408"/>
              <a:gd name="connsiteY104" fmla="*/ 5642557 h 5753325"/>
              <a:gd name="connsiteX105" fmla="*/ 788251 w 6530408"/>
              <a:gd name="connsiteY105" fmla="*/ 5637065 h 5753325"/>
              <a:gd name="connsiteX106" fmla="*/ 767822 w 6530408"/>
              <a:gd name="connsiteY106" fmla="*/ 5623450 h 5753325"/>
              <a:gd name="connsiteX107" fmla="*/ 765791 w 6530408"/>
              <a:gd name="connsiteY107" fmla="*/ 5612539 h 5753325"/>
              <a:gd name="connsiteX108" fmla="*/ 751230 w 6530408"/>
              <a:gd name="connsiteY108" fmla="*/ 5608092 h 5753325"/>
              <a:gd name="connsiteX109" fmla="*/ 748008 w 6530408"/>
              <a:gd name="connsiteY109" fmla="*/ 5605052 h 5753325"/>
              <a:gd name="connsiteX110" fmla="*/ 728871 w 6530408"/>
              <a:gd name="connsiteY110" fmla="*/ 5589469 h 5753325"/>
              <a:gd name="connsiteX111" fmla="*/ 671898 w 6530408"/>
              <a:gd name="connsiteY111" fmla="*/ 5602363 h 5753325"/>
              <a:gd name="connsiteX112" fmla="*/ 615065 w 6530408"/>
              <a:gd name="connsiteY112" fmla="*/ 5580257 h 5753325"/>
              <a:gd name="connsiteX113" fmla="*/ 355785 w 6530408"/>
              <a:gd name="connsiteY113" fmla="*/ 5514383 h 5753325"/>
              <a:gd name="connsiteX114" fmla="*/ 102269 w 6530408"/>
              <a:gd name="connsiteY114" fmla="*/ 5524347 h 5753325"/>
              <a:gd name="connsiteX115" fmla="*/ 13160 w 6530408"/>
              <a:gd name="connsiteY115" fmla="*/ 5514159 h 5753325"/>
              <a:gd name="connsiteX116" fmla="*/ 0 w 6530408"/>
              <a:gd name="connsiteY116" fmla="*/ 5511735 h 5753325"/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488360 w 6530408"/>
              <a:gd name="connsiteY8" fmla="*/ 535865 h 5753325"/>
              <a:gd name="connsiteX9" fmla="*/ 6492864 w 6530408"/>
              <a:gd name="connsiteY9" fmla="*/ 615799 h 5753325"/>
              <a:gd name="connsiteX10" fmla="*/ 6459988 w 6530408"/>
              <a:gd name="connsiteY10" fmla="*/ 707628 h 5753325"/>
              <a:gd name="connsiteX11" fmla="*/ 6453989 w 6530408"/>
              <a:gd name="connsiteY11" fmla="*/ 711876 h 5753325"/>
              <a:gd name="connsiteX12" fmla="*/ 6453209 w 6530408"/>
              <a:gd name="connsiteY12" fmla="*/ 719127 h 5753325"/>
              <a:gd name="connsiteX13" fmla="*/ 6457662 w 6530408"/>
              <a:gd name="connsiteY13" fmla="*/ 723331 h 5753325"/>
              <a:gd name="connsiteX14" fmla="*/ 6447445 w 6530408"/>
              <a:gd name="connsiteY14" fmla="*/ 780003 h 5753325"/>
              <a:gd name="connsiteX15" fmla="*/ 6426552 w 6530408"/>
              <a:gd name="connsiteY15" fmla="*/ 845805 h 5753325"/>
              <a:gd name="connsiteX16" fmla="*/ 6434072 w 6530408"/>
              <a:gd name="connsiteY16" fmla="*/ 910733 h 5753325"/>
              <a:gd name="connsiteX17" fmla="*/ 6432570 w 6530408"/>
              <a:gd name="connsiteY17" fmla="*/ 983394 h 5753325"/>
              <a:gd name="connsiteX18" fmla="*/ 6431878 w 6530408"/>
              <a:gd name="connsiteY18" fmla="*/ 1026728 h 5753325"/>
              <a:gd name="connsiteX19" fmla="*/ 6414269 w 6530408"/>
              <a:gd name="connsiteY19" fmla="*/ 1151111 h 5753325"/>
              <a:gd name="connsiteX20" fmla="*/ 6371722 w 6530408"/>
              <a:gd name="connsiteY20" fmla="*/ 1318080 h 5753325"/>
              <a:gd name="connsiteX21" fmla="*/ 6356023 w 6530408"/>
              <a:gd name="connsiteY21" fmla="*/ 1356227 h 5753325"/>
              <a:gd name="connsiteX22" fmla="*/ 6356157 w 6530408"/>
              <a:gd name="connsiteY22" fmla="*/ 1361967 h 5753325"/>
              <a:gd name="connsiteX23" fmla="*/ 6350613 w 6530408"/>
              <a:gd name="connsiteY23" fmla="*/ 1393569 h 5753325"/>
              <a:gd name="connsiteX24" fmla="*/ 6357062 w 6530408"/>
              <a:gd name="connsiteY24" fmla="*/ 1444071 h 5753325"/>
              <a:gd name="connsiteX25" fmla="*/ 6364832 w 6530408"/>
              <a:gd name="connsiteY25" fmla="*/ 1478763 h 5753325"/>
              <a:gd name="connsiteX26" fmla="*/ 6369745 w 6530408"/>
              <a:gd name="connsiteY26" fmla="*/ 1495680 h 5753325"/>
              <a:gd name="connsiteX27" fmla="*/ 6370898 w 6530408"/>
              <a:gd name="connsiteY27" fmla="*/ 1513331 h 5753325"/>
              <a:gd name="connsiteX28" fmla="*/ 6368801 w 6530408"/>
              <a:gd name="connsiteY28" fmla="*/ 1527414 h 5753325"/>
              <a:gd name="connsiteX29" fmla="*/ 6359177 w 6530408"/>
              <a:gd name="connsiteY29" fmla="*/ 1639513 h 5753325"/>
              <a:gd name="connsiteX30" fmla="*/ 6299489 w 6530408"/>
              <a:gd name="connsiteY30" fmla="*/ 1784860 h 5753325"/>
              <a:gd name="connsiteX31" fmla="*/ 6267878 w 6530408"/>
              <a:gd name="connsiteY31" fmla="*/ 1858572 h 5753325"/>
              <a:gd name="connsiteX32" fmla="*/ 6251146 w 6530408"/>
              <a:gd name="connsiteY32" fmla="*/ 1926167 h 5753325"/>
              <a:gd name="connsiteX33" fmla="*/ 6210686 w 6530408"/>
              <a:gd name="connsiteY33" fmla="*/ 2014834 h 5753325"/>
              <a:gd name="connsiteX34" fmla="*/ 6106652 w 6530408"/>
              <a:gd name="connsiteY34" fmla="*/ 2150572 h 5753325"/>
              <a:gd name="connsiteX35" fmla="*/ 6097813 w 6530408"/>
              <a:gd name="connsiteY35" fmla="*/ 2172208 h 5753325"/>
              <a:gd name="connsiteX36" fmla="*/ 6095990 w 6530408"/>
              <a:gd name="connsiteY36" fmla="*/ 2181185 h 5753325"/>
              <a:gd name="connsiteX37" fmla="*/ 6090126 w 6530408"/>
              <a:gd name="connsiteY37" fmla="*/ 2192533 h 5753325"/>
              <a:gd name="connsiteX38" fmla="*/ 6089503 w 6530408"/>
              <a:gd name="connsiteY38" fmla="*/ 2192543 h 5753325"/>
              <a:gd name="connsiteX39" fmla="*/ 6084946 w 6530408"/>
              <a:gd name="connsiteY39" fmla="*/ 2203694 h 5753325"/>
              <a:gd name="connsiteX40" fmla="*/ 5987861 w 6530408"/>
              <a:gd name="connsiteY40" fmla="*/ 2304868 h 5753325"/>
              <a:gd name="connsiteX41" fmla="*/ 5973439 w 6530408"/>
              <a:gd name="connsiteY41" fmla="*/ 2385635 h 5753325"/>
              <a:gd name="connsiteX42" fmla="*/ 5916727 w 6530408"/>
              <a:gd name="connsiteY42" fmla="*/ 2458777 h 5753325"/>
              <a:gd name="connsiteX43" fmla="*/ 5856524 w 6530408"/>
              <a:gd name="connsiteY43" fmla="*/ 2583281 h 5753325"/>
              <a:gd name="connsiteX44" fmla="*/ 5838091 w 6530408"/>
              <a:gd name="connsiteY44" fmla="*/ 2753474 h 5753325"/>
              <a:gd name="connsiteX45" fmla="*/ 5777471 w 6530408"/>
              <a:gd name="connsiteY45" fmla="*/ 2901570 h 5753325"/>
              <a:gd name="connsiteX46" fmla="*/ 5723992 w 6530408"/>
              <a:gd name="connsiteY46" fmla="*/ 2998752 h 5753325"/>
              <a:gd name="connsiteX47" fmla="*/ 5557886 w 6530408"/>
              <a:gd name="connsiteY47" fmla="*/ 3329735 h 5753325"/>
              <a:gd name="connsiteX48" fmla="*/ 5471501 w 6530408"/>
              <a:gd name="connsiteY48" fmla="*/ 3462221 h 5753325"/>
              <a:gd name="connsiteX49" fmla="*/ 5465154 w 6530408"/>
              <a:gd name="connsiteY49" fmla="*/ 3541065 h 5753325"/>
              <a:gd name="connsiteX50" fmla="*/ 5437889 w 6530408"/>
              <a:gd name="connsiteY50" fmla="*/ 3559927 h 5753325"/>
              <a:gd name="connsiteX51" fmla="*/ 5432770 w 6530408"/>
              <a:gd name="connsiteY51" fmla="*/ 3562948 h 5753325"/>
              <a:gd name="connsiteX52" fmla="*/ 5406795 w 6530408"/>
              <a:gd name="connsiteY52" fmla="*/ 3578594 h 5753325"/>
              <a:gd name="connsiteX53" fmla="*/ 5381495 w 6530408"/>
              <a:gd name="connsiteY53" fmla="*/ 3599883 h 5753325"/>
              <a:gd name="connsiteX54" fmla="*/ 5363689 w 6530408"/>
              <a:gd name="connsiteY54" fmla="*/ 3633299 h 5753325"/>
              <a:gd name="connsiteX55" fmla="*/ 5291870 w 6530408"/>
              <a:gd name="connsiteY55" fmla="*/ 3799039 h 5753325"/>
              <a:gd name="connsiteX56" fmla="*/ 5241600 w 6530408"/>
              <a:gd name="connsiteY56" fmla="*/ 3894238 h 5753325"/>
              <a:gd name="connsiteX57" fmla="*/ 5211041 w 6530408"/>
              <a:gd name="connsiteY57" fmla="*/ 3924184 h 5753325"/>
              <a:gd name="connsiteX58" fmla="*/ 5176073 w 6530408"/>
              <a:gd name="connsiteY58" fmla="*/ 3970179 h 5753325"/>
              <a:gd name="connsiteX59" fmla="*/ 5172826 w 6530408"/>
              <a:gd name="connsiteY59" fmla="*/ 3991773 h 5753325"/>
              <a:gd name="connsiteX60" fmla="*/ 5157053 w 6530408"/>
              <a:gd name="connsiteY60" fmla="*/ 3997708 h 5753325"/>
              <a:gd name="connsiteX61" fmla="*/ 5127922 w 6530408"/>
              <a:gd name="connsiteY61" fmla="*/ 4022660 h 5753325"/>
              <a:gd name="connsiteX62" fmla="*/ 5020872 w 6530408"/>
              <a:gd name="connsiteY62" fmla="*/ 4075951 h 5753325"/>
              <a:gd name="connsiteX63" fmla="*/ 4991410 w 6530408"/>
              <a:gd name="connsiteY63" fmla="*/ 4087598 h 5753325"/>
              <a:gd name="connsiteX64" fmla="*/ 4930112 w 6530408"/>
              <a:gd name="connsiteY64" fmla="*/ 4138459 h 5753325"/>
              <a:gd name="connsiteX65" fmla="*/ 4834224 w 6530408"/>
              <a:gd name="connsiteY65" fmla="*/ 4231643 h 5753325"/>
              <a:gd name="connsiteX66" fmla="*/ 4812599 w 6530408"/>
              <a:gd name="connsiteY66" fmla="*/ 4249449 h 5753325"/>
              <a:gd name="connsiteX67" fmla="*/ 4789188 w 6530408"/>
              <a:gd name="connsiteY67" fmla="*/ 4256678 h 5753325"/>
              <a:gd name="connsiteX68" fmla="*/ 4779554 w 6530408"/>
              <a:gd name="connsiteY68" fmla="*/ 4251313 h 5753325"/>
              <a:gd name="connsiteX69" fmla="*/ 4766885 w 6530408"/>
              <a:gd name="connsiteY69" fmla="*/ 4259812 h 5753325"/>
              <a:gd name="connsiteX70" fmla="*/ 4762510 w 6530408"/>
              <a:gd name="connsiteY70" fmla="*/ 4260383 h 5753325"/>
              <a:gd name="connsiteX71" fmla="*/ 4738416 w 6530408"/>
              <a:gd name="connsiteY71" fmla="*/ 4265355 h 5753325"/>
              <a:gd name="connsiteX72" fmla="*/ 4712007 w 6530408"/>
              <a:gd name="connsiteY72" fmla="*/ 4317892 h 5753325"/>
              <a:gd name="connsiteX73" fmla="*/ 4658930 w 6530408"/>
              <a:gd name="connsiteY73" fmla="*/ 4348041 h 5753325"/>
              <a:gd name="connsiteX74" fmla="*/ 4443526 w 6530408"/>
              <a:gd name="connsiteY74" fmla="*/ 4507851 h 5753325"/>
              <a:gd name="connsiteX75" fmla="*/ 4289766 w 6530408"/>
              <a:gd name="connsiteY75" fmla="*/ 4711450 h 5753325"/>
              <a:gd name="connsiteX76" fmla="*/ 4150870 w 6530408"/>
              <a:gd name="connsiteY76" fmla="*/ 4818480 h 5753325"/>
              <a:gd name="connsiteX77" fmla="*/ 4006639 w 6530408"/>
              <a:gd name="connsiteY77" fmla="*/ 4933815 h 5753325"/>
              <a:gd name="connsiteX78" fmla="*/ 3298210 w 6530408"/>
              <a:gd name="connsiteY78" fmla="*/ 5070790 h 5753325"/>
              <a:gd name="connsiteX79" fmla="*/ 2947678 w 6530408"/>
              <a:gd name="connsiteY79" fmla="*/ 5117869 h 5753325"/>
              <a:gd name="connsiteX80" fmla="*/ 2822169 w 6530408"/>
              <a:gd name="connsiteY80" fmla="*/ 5129396 h 5753325"/>
              <a:gd name="connsiteX81" fmla="*/ 2538773 w 6530408"/>
              <a:gd name="connsiteY81" fmla="*/ 5313397 h 5753325"/>
              <a:gd name="connsiteX82" fmla="*/ 2014500 w 6530408"/>
              <a:gd name="connsiteY82" fmla="*/ 5519744 h 5753325"/>
              <a:gd name="connsiteX83" fmla="*/ 1934391 w 6530408"/>
              <a:gd name="connsiteY83" fmla="*/ 5591335 h 5753325"/>
              <a:gd name="connsiteX84" fmla="*/ 1892550 w 6530408"/>
              <a:gd name="connsiteY84" fmla="*/ 5649708 h 5753325"/>
              <a:gd name="connsiteX85" fmla="*/ 1854769 w 6530408"/>
              <a:gd name="connsiteY85" fmla="*/ 5647691 h 5753325"/>
              <a:gd name="connsiteX86" fmla="*/ 1809461 w 6530408"/>
              <a:gd name="connsiteY86" fmla="*/ 5648628 h 5753325"/>
              <a:gd name="connsiteX87" fmla="*/ 1745150 w 6530408"/>
              <a:gd name="connsiteY87" fmla="*/ 5693879 h 5753325"/>
              <a:gd name="connsiteX88" fmla="*/ 1713375 w 6530408"/>
              <a:gd name="connsiteY88" fmla="*/ 5684672 h 5753325"/>
              <a:gd name="connsiteX89" fmla="*/ 1707808 w 6530408"/>
              <a:gd name="connsiteY89" fmla="*/ 5682611 h 5753325"/>
              <a:gd name="connsiteX90" fmla="*/ 1679313 w 6530408"/>
              <a:gd name="connsiteY90" fmla="*/ 5672360 h 5753325"/>
              <a:gd name="connsiteX91" fmla="*/ 1646933 w 6530408"/>
              <a:gd name="connsiteY91" fmla="*/ 5666227 h 5753325"/>
              <a:gd name="connsiteX92" fmla="*/ 1610055 w 6530408"/>
              <a:gd name="connsiteY92" fmla="*/ 5673643 h 5753325"/>
              <a:gd name="connsiteX93" fmla="*/ 1437641 w 6530408"/>
              <a:gd name="connsiteY93" fmla="*/ 5723266 h 5753325"/>
              <a:gd name="connsiteX94" fmla="*/ 1332869 w 6530408"/>
              <a:gd name="connsiteY94" fmla="*/ 5744752 h 5753325"/>
              <a:gd name="connsiteX95" fmla="*/ 1290525 w 6530408"/>
              <a:gd name="connsiteY95" fmla="*/ 5740036 h 5753325"/>
              <a:gd name="connsiteX96" fmla="*/ 1233107 w 6530408"/>
              <a:gd name="connsiteY96" fmla="*/ 5742106 h 5753325"/>
              <a:gd name="connsiteX97" fmla="*/ 1214532 w 6530408"/>
              <a:gd name="connsiteY97" fmla="*/ 5753325 h 5753325"/>
              <a:gd name="connsiteX98" fmla="*/ 1199955 w 6530408"/>
              <a:gd name="connsiteY98" fmla="*/ 5744831 h 5753325"/>
              <a:gd name="connsiteX99" fmla="*/ 1162337 w 6530408"/>
              <a:gd name="connsiteY99" fmla="*/ 5738048 h 5753325"/>
              <a:gd name="connsiteX100" fmla="*/ 1053457 w 6530408"/>
              <a:gd name="connsiteY100" fmla="*/ 5688676 h 5753325"/>
              <a:gd name="connsiteX101" fmla="*/ 1025798 w 6530408"/>
              <a:gd name="connsiteY101" fmla="*/ 5673166 h 5753325"/>
              <a:gd name="connsiteX102" fmla="*/ 947900 w 6530408"/>
              <a:gd name="connsiteY102" fmla="*/ 5657848 h 5753325"/>
              <a:gd name="connsiteX103" fmla="*/ 815627 w 6530408"/>
              <a:gd name="connsiteY103" fmla="*/ 5642557 h 5753325"/>
              <a:gd name="connsiteX104" fmla="*/ 788251 w 6530408"/>
              <a:gd name="connsiteY104" fmla="*/ 5637065 h 5753325"/>
              <a:gd name="connsiteX105" fmla="*/ 767822 w 6530408"/>
              <a:gd name="connsiteY105" fmla="*/ 5623450 h 5753325"/>
              <a:gd name="connsiteX106" fmla="*/ 765791 w 6530408"/>
              <a:gd name="connsiteY106" fmla="*/ 5612539 h 5753325"/>
              <a:gd name="connsiteX107" fmla="*/ 751230 w 6530408"/>
              <a:gd name="connsiteY107" fmla="*/ 5608092 h 5753325"/>
              <a:gd name="connsiteX108" fmla="*/ 748008 w 6530408"/>
              <a:gd name="connsiteY108" fmla="*/ 5605052 h 5753325"/>
              <a:gd name="connsiteX109" fmla="*/ 728871 w 6530408"/>
              <a:gd name="connsiteY109" fmla="*/ 5589469 h 5753325"/>
              <a:gd name="connsiteX110" fmla="*/ 671898 w 6530408"/>
              <a:gd name="connsiteY110" fmla="*/ 5602363 h 5753325"/>
              <a:gd name="connsiteX111" fmla="*/ 615065 w 6530408"/>
              <a:gd name="connsiteY111" fmla="*/ 5580257 h 5753325"/>
              <a:gd name="connsiteX112" fmla="*/ 355785 w 6530408"/>
              <a:gd name="connsiteY112" fmla="*/ 5514383 h 5753325"/>
              <a:gd name="connsiteX113" fmla="*/ 102269 w 6530408"/>
              <a:gd name="connsiteY113" fmla="*/ 5524347 h 5753325"/>
              <a:gd name="connsiteX114" fmla="*/ 13160 w 6530408"/>
              <a:gd name="connsiteY114" fmla="*/ 5514159 h 5753325"/>
              <a:gd name="connsiteX115" fmla="*/ 0 w 6530408"/>
              <a:gd name="connsiteY115" fmla="*/ 5511735 h 5753325"/>
              <a:gd name="connsiteX116" fmla="*/ 0 w 6530408"/>
              <a:gd name="connsiteY116" fmla="*/ 0 h 5753325"/>
              <a:gd name="connsiteX0" fmla="*/ 0 w 6506836"/>
              <a:gd name="connsiteY0" fmla="*/ 0 h 5753325"/>
              <a:gd name="connsiteX1" fmla="*/ 6438980 w 6506836"/>
              <a:gd name="connsiteY1" fmla="*/ 0 h 5753325"/>
              <a:gd name="connsiteX2" fmla="*/ 6439047 w 6506836"/>
              <a:gd name="connsiteY2" fmla="*/ 147 h 5753325"/>
              <a:gd name="connsiteX3" fmla="*/ 6443456 w 6506836"/>
              <a:gd name="connsiteY3" fmla="*/ 130105 h 5753325"/>
              <a:gd name="connsiteX4" fmla="*/ 6447632 w 6506836"/>
              <a:gd name="connsiteY4" fmla="*/ 170016 h 5753325"/>
              <a:gd name="connsiteX5" fmla="*/ 6465936 w 6506836"/>
              <a:gd name="connsiteY5" fmla="*/ 274847 h 5753325"/>
              <a:gd name="connsiteX6" fmla="*/ 6506836 w 6506836"/>
              <a:gd name="connsiteY6" fmla="*/ 331778 h 5753325"/>
              <a:gd name="connsiteX7" fmla="*/ 6488360 w 6506836"/>
              <a:gd name="connsiteY7" fmla="*/ 535865 h 5753325"/>
              <a:gd name="connsiteX8" fmla="*/ 6492864 w 6506836"/>
              <a:gd name="connsiteY8" fmla="*/ 615799 h 5753325"/>
              <a:gd name="connsiteX9" fmla="*/ 6459988 w 6506836"/>
              <a:gd name="connsiteY9" fmla="*/ 707628 h 5753325"/>
              <a:gd name="connsiteX10" fmla="*/ 6453989 w 6506836"/>
              <a:gd name="connsiteY10" fmla="*/ 711876 h 5753325"/>
              <a:gd name="connsiteX11" fmla="*/ 6453209 w 6506836"/>
              <a:gd name="connsiteY11" fmla="*/ 719127 h 5753325"/>
              <a:gd name="connsiteX12" fmla="*/ 6457662 w 6506836"/>
              <a:gd name="connsiteY12" fmla="*/ 723331 h 5753325"/>
              <a:gd name="connsiteX13" fmla="*/ 6447445 w 6506836"/>
              <a:gd name="connsiteY13" fmla="*/ 780003 h 5753325"/>
              <a:gd name="connsiteX14" fmla="*/ 6426552 w 6506836"/>
              <a:gd name="connsiteY14" fmla="*/ 845805 h 5753325"/>
              <a:gd name="connsiteX15" fmla="*/ 6434072 w 6506836"/>
              <a:gd name="connsiteY15" fmla="*/ 910733 h 5753325"/>
              <a:gd name="connsiteX16" fmla="*/ 6432570 w 6506836"/>
              <a:gd name="connsiteY16" fmla="*/ 983394 h 5753325"/>
              <a:gd name="connsiteX17" fmla="*/ 6431878 w 6506836"/>
              <a:gd name="connsiteY17" fmla="*/ 1026728 h 5753325"/>
              <a:gd name="connsiteX18" fmla="*/ 6414269 w 6506836"/>
              <a:gd name="connsiteY18" fmla="*/ 1151111 h 5753325"/>
              <a:gd name="connsiteX19" fmla="*/ 6371722 w 6506836"/>
              <a:gd name="connsiteY19" fmla="*/ 1318080 h 5753325"/>
              <a:gd name="connsiteX20" fmla="*/ 6356023 w 6506836"/>
              <a:gd name="connsiteY20" fmla="*/ 1356227 h 5753325"/>
              <a:gd name="connsiteX21" fmla="*/ 6356157 w 6506836"/>
              <a:gd name="connsiteY21" fmla="*/ 1361967 h 5753325"/>
              <a:gd name="connsiteX22" fmla="*/ 6350613 w 6506836"/>
              <a:gd name="connsiteY22" fmla="*/ 1393569 h 5753325"/>
              <a:gd name="connsiteX23" fmla="*/ 6357062 w 6506836"/>
              <a:gd name="connsiteY23" fmla="*/ 1444071 h 5753325"/>
              <a:gd name="connsiteX24" fmla="*/ 6364832 w 6506836"/>
              <a:gd name="connsiteY24" fmla="*/ 1478763 h 5753325"/>
              <a:gd name="connsiteX25" fmla="*/ 6369745 w 6506836"/>
              <a:gd name="connsiteY25" fmla="*/ 1495680 h 5753325"/>
              <a:gd name="connsiteX26" fmla="*/ 6370898 w 6506836"/>
              <a:gd name="connsiteY26" fmla="*/ 1513331 h 5753325"/>
              <a:gd name="connsiteX27" fmla="*/ 6368801 w 6506836"/>
              <a:gd name="connsiteY27" fmla="*/ 1527414 h 5753325"/>
              <a:gd name="connsiteX28" fmla="*/ 6359177 w 6506836"/>
              <a:gd name="connsiteY28" fmla="*/ 1639513 h 5753325"/>
              <a:gd name="connsiteX29" fmla="*/ 6299489 w 6506836"/>
              <a:gd name="connsiteY29" fmla="*/ 1784860 h 5753325"/>
              <a:gd name="connsiteX30" fmla="*/ 6267878 w 6506836"/>
              <a:gd name="connsiteY30" fmla="*/ 1858572 h 5753325"/>
              <a:gd name="connsiteX31" fmla="*/ 6251146 w 6506836"/>
              <a:gd name="connsiteY31" fmla="*/ 1926167 h 5753325"/>
              <a:gd name="connsiteX32" fmla="*/ 6210686 w 6506836"/>
              <a:gd name="connsiteY32" fmla="*/ 2014834 h 5753325"/>
              <a:gd name="connsiteX33" fmla="*/ 6106652 w 6506836"/>
              <a:gd name="connsiteY33" fmla="*/ 2150572 h 5753325"/>
              <a:gd name="connsiteX34" fmla="*/ 6097813 w 6506836"/>
              <a:gd name="connsiteY34" fmla="*/ 2172208 h 5753325"/>
              <a:gd name="connsiteX35" fmla="*/ 6095990 w 6506836"/>
              <a:gd name="connsiteY35" fmla="*/ 2181185 h 5753325"/>
              <a:gd name="connsiteX36" fmla="*/ 6090126 w 6506836"/>
              <a:gd name="connsiteY36" fmla="*/ 2192533 h 5753325"/>
              <a:gd name="connsiteX37" fmla="*/ 6089503 w 6506836"/>
              <a:gd name="connsiteY37" fmla="*/ 2192543 h 5753325"/>
              <a:gd name="connsiteX38" fmla="*/ 6084946 w 6506836"/>
              <a:gd name="connsiteY38" fmla="*/ 2203694 h 5753325"/>
              <a:gd name="connsiteX39" fmla="*/ 5987861 w 6506836"/>
              <a:gd name="connsiteY39" fmla="*/ 2304868 h 5753325"/>
              <a:gd name="connsiteX40" fmla="*/ 5973439 w 6506836"/>
              <a:gd name="connsiteY40" fmla="*/ 2385635 h 5753325"/>
              <a:gd name="connsiteX41" fmla="*/ 5916727 w 6506836"/>
              <a:gd name="connsiteY41" fmla="*/ 2458777 h 5753325"/>
              <a:gd name="connsiteX42" fmla="*/ 5856524 w 6506836"/>
              <a:gd name="connsiteY42" fmla="*/ 2583281 h 5753325"/>
              <a:gd name="connsiteX43" fmla="*/ 5838091 w 6506836"/>
              <a:gd name="connsiteY43" fmla="*/ 2753474 h 5753325"/>
              <a:gd name="connsiteX44" fmla="*/ 5777471 w 6506836"/>
              <a:gd name="connsiteY44" fmla="*/ 2901570 h 5753325"/>
              <a:gd name="connsiteX45" fmla="*/ 5723992 w 6506836"/>
              <a:gd name="connsiteY45" fmla="*/ 2998752 h 5753325"/>
              <a:gd name="connsiteX46" fmla="*/ 5557886 w 6506836"/>
              <a:gd name="connsiteY46" fmla="*/ 3329735 h 5753325"/>
              <a:gd name="connsiteX47" fmla="*/ 5471501 w 6506836"/>
              <a:gd name="connsiteY47" fmla="*/ 3462221 h 5753325"/>
              <a:gd name="connsiteX48" fmla="*/ 5465154 w 6506836"/>
              <a:gd name="connsiteY48" fmla="*/ 3541065 h 5753325"/>
              <a:gd name="connsiteX49" fmla="*/ 5437889 w 6506836"/>
              <a:gd name="connsiteY49" fmla="*/ 3559927 h 5753325"/>
              <a:gd name="connsiteX50" fmla="*/ 5432770 w 6506836"/>
              <a:gd name="connsiteY50" fmla="*/ 3562948 h 5753325"/>
              <a:gd name="connsiteX51" fmla="*/ 5406795 w 6506836"/>
              <a:gd name="connsiteY51" fmla="*/ 3578594 h 5753325"/>
              <a:gd name="connsiteX52" fmla="*/ 5381495 w 6506836"/>
              <a:gd name="connsiteY52" fmla="*/ 3599883 h 5753325"/>
              <a:gd name="connsiteX53" fmla="*/ 5363689 w 6506836"/>
              <a:gd name="connsiteY53" fmla="*/ 3633299 h 5753325"/>
              <a:gd name="connsiteX54" fmla="*/ 5291870 w 6506836"/>
              <a:gd name="connsiteY54" fmla="*/ 3799039 h 5753325"/>
              <a:gd name="connsiteX55" fmla="*/ 5241600 w 6506836"/>
              <a:gd name="connsiteY55" fmla="*/ 3894238 h 5753325"/>
              <a:gd name="connsiteX56" fmla="*/ 5211041 w 6506836"/>
              <a:gd name="connsiteY56" fmla="*/ 3924184 h 5753325"/>
              <a:gd name="connsiteX57" fmla="*/ 5176073 w 6506836"/>
              <a:gd name="connsiteY57" fmla="*/ 3970179 h 5753325"/>
              <a:gd name="connsiteX58" fmla="*/ 5172826 w 6506836"/>
              <a:gd name="connsiteY58" fmla="*/ 3991773 h 5753325"/>
              <a:gd name="connsiteX59" fmla="*/ 5157053 w 6506836"/>
              <a:gd name="connsiteY59" fmla="*/ 3997708 h 5753325"/>
              <a:gd name="connsiteX60" fmla="*/ 5127922 w 6506836"/>
              <a:gd name="connsiteY60" fmla="*/ 4022660 h 5753325"/>
              <a:gd name="connsiteX61" fmla="*/ 5020872 w 6506836"/>
              <a:gd name="connsiteY61" fmla="*/ 4075951 h 5753325"/>
              <a:gd name="connsiteX62" fmla="*/ 4991410 w 6506836"/>
              <a:gd name="connsiteY62" fmla="*/ 4087598 h 5753325"/>
              <a:gd name="connsiteX63" fmla="*/ 4930112 w 6506836"/>
              <a:gd name="connsiteY63" fmla="*/ 4138459 h 5753325"/>
              <a:gd name="connsiteX64" fmla="*/ 4834224 w 6506836"/>
              <a:gd name="connsiteY64" fmla="*/ 4231643 h 5753325"/>
              <a:gd name="connsiteX65" fmla="*/ 4812599 w 6506836"/>
              <a:gd name="connsiteY65" fmla="*/ 4249449 h 5753325"/>
              <a:gd name="connsiteX66" fmla="*/ 4789188 w 6506836"/>
              <a:gd name="connsiteY66" fmla="*/ 4256678 h 5753325"/>
              <a:gd name="connsiteX67" fmla="*/ 4779554 w 6506836"/>
              <a:gd name="connsiteY67" fmla="*/ 4251313 h 5753325"/>
              <a:gd name="connsiteX68" fmla="*/ 4766885 w 6506836"/>
              <a:gd name="connsiteY68" fmla="*/ 4259812 h 5753325"/>
              <a:gd name="connsiteX69" fmla="*/ 4762510 w 6506836"/>
              <a:gd name="connsiteY69" fmla="*/ 4260383 h 5753325"/>
              <a:gd name="connsiteX70" fmla="*/ 4738416 w 6506836"/>
              <a:gd name="connsiteY70" fmla="*/ 4265355 h 5753325"/>
              <a:gd name="connsiteX71" fmla="*/ 4712007 w 6506836"/>
              <a:gd name="connsiteY71" fmla="*/ 4317892 h 5753325"/>
              <a:gd name="connsiteX72" fmla="*/ 4658930 w 6506836"/>
              <a:gd name="connsiteY72" fmla="*/ 4348041 h 5753325"/>
              <a:gd name="connsiteX73" fmla="*/ 4443526 w 6506836"/>
              <a:gd name="connsiteY73" fmla="*/ 4507851 h 5753325"/>
              <a:gd name="connsiteX74" fmla="*/ 4289766 w 6506836"/>
              <a:gd name="connsiteY74" fmla="*/ 4711450 h 5753325"/>
              <a:gd name="connsiteX75" fmla="*/ 4150870 w 6506836"/>
              <a:gd name="connsiteY75" fmla="*/ 4818480 h 5753325"/>
              <a:gd name="connsiteX76" fmla="*/ 4006639 w 6506836"/>
              <a:gd name="connsiteY76" fmla="*/ 4933815 h 5753325"/>
              <a:gd name="connsiteX77" fmla="*/ 3298210 w 6506836"/>
              <a:gd name="connsiteY77" fmla="*/ 5070790 h 5753325"/>
              <a:gd name="connsiteX78" fmla="*/ 2947678 w 6506836"/>
              <a:gd name="connsiteY78" fmla="*/ 5117869 h 5753325"/>
              <a:gd name="connsiteX79" fmla="*/ 2822169 w 6506836"/>
              <a:gd name="connsiteY79" fmla="*/ 5129396 h 5753325"/>
              <a:gd name="connsiteX80" fmla="*/ 2538773 w 6506836"/>
              <a:gd name="connsiteY80" fmla="*/ 5313397 h 5753325"/>
              <a:gd name="connsiteX81" fmla="*/ 2014500 w 6506836"/>
              <a:gd name="connsiteY81" fmla="*/ 5519744 h 5753325"/>
              <a:gd name="connsiteX82" fmla="*/ 1934391 w 6506836"/>
              <a:gd name="connsiteY82" fmla="*/ 5591335 h 5753325"/>
              <a:gd name="connsiteX83" fmla="*/ 1892550 w 6506836"/>
              <a:gd name="connsiteY83" fmla="*/ 5649708 h 5753325"/>
              <a:gd name="connsiteX84" fmla="*/ 1854769 w 6506836"/>
              <a:gd name="connsiteY84" fmla="*/ 5647691 h 5753325"/>
              <a:gd name="connsiteX85" fmla="*/ 1809461 w 6506836"/>
              <a:gd name="connsiteY85" fmla="*/ 5648628 h 5753325"/>
              <a:gd name="connsiteX86" fmla="*/ 1745150 w 6506836"/>
              <a:gd name="connsiteY86" fmla="*/ 5693879 h 5753325"/>
              <a:gd name="connsiteX87" fmla="*/ 1713375 w 6506836"/>
              <a:gd name="connsiteY87" fmla="*/ 5684672 h 5753325"/>
              <a:gd name="connsiteX88" fmla="*/ 1707808 w 6506836"/>
              <a:gd name="connsiteY88" fmla="*/ 5682611 h 5753325"/>
              <a:gd name="connsiteX89" fmla="*/ 1679313 w 6506836"/>
              <a:gd name="connsiteY89" fmla="*/ 5672360 h 5753325"/>
              <a:gd name="connsiteX90" fmla="*/ 1646933 w 6506836"/>
              <a:gd name="connsiteY90" fmla="*/ 5666227 h 5753325"/>
              <a:gd name="connsiteX91" fmla="*/ 1610055 w 6506836"/>
              <a:gd name="connsiteY91" fmla="*/ 5673643 h 5753325"/>
              <a:gd name="connsiteX92" fmla="*/ 1437641 w 6506836"/>
              <a:gd name="connsiteY92" fmla="*/ 5723266 h 5753325"/>
              <a:gd name="connsiteX93" fmla="*/ 1332869 w 6506836"/>
              <a:gd name="connsiteY93" fmla="*/ 5744752 h 5753325"/>
              <a:gd name="connsiteX94" fmla="*/ 1290525 w 6506836"/>
              <a:gd name="connsiteY94" fmla="*/ 5740036 h 5753325"/>
              <a:gd name="connsiteX95" fmla="*/ 1233107 w 6506836"/>
              <a:gd name="connsiteY95" fmla="*/ 5742106 h 5753325"/>
              <a:gd name="connsiteX96" fmla="*/ 1214532 w 6506836"/>
              <a:gd name="connsiteY96" fmla="*/ 5753325 h 5753325"/>
              <a:gd name="connsiteX97" fmla="*/ 1199955 w 6506836"/>
              <a:gd name="connsiteY97" fmla="*/ 5744831 h 5753325"/>
              <a:gd name="connsiteX98" fmla="*/ 1162337 w 6506836"/>
              <a:gd name="connsiteY98" fmla="*/ 5738048 h 5753325"/>
              <a:gd name="connsiteX99" fmla="*/ 1053457 w 6506836"/>
              <a:gd name="connsiteY99" fmla="*/ 5688676 h 5753325"/>
              <a:gd name="connsiteX100" fmla="*/ 1025798 w 6506836"/>
              <a:gd name="connsiteY100" fmla="*/ 5673166 h 5753325"/>
              <a:gd name="connsiteX101" fmla="*/ 947900 w 6506836"/>
              <a:gd name="connsiteY101" fmla="*/ 5657848 h 5753325"/>
              <a:gd name="connsiteX102" fmla="*/ 815627 w 6506836"/>
              <a:gd name="connsiteY102" fmla="*/ 5642557 h 5753325"/>
              <a:gd name="connsiteX103" fmla="*/ 788251 w 6506836"/>
              <a:gd name="connsiteY103" fmla="*/ 5637065 h 5753325"/>
              <a:gd name="connsiteX104" fmla="*/ 767822 w 6506836"/>
              <a:gd name="connsiteY104" fmla="*/ 5623450 h 5753325"/>
              <a:gd name="connsiteX105" fmla="*/ 765791 w 6506836"/>
              <a:gd name="connsiteY105" fmla="*/ 5612539 h 5753325"/>
              <a:gd name="connsiteX106" fmla="*/ 751230 w 6506836"/>
              <a:gd name="connsiteY106" fmla="*/ 5608092 h 5753325"/>
              <a:gd name="connsiteX107" fmla="*/ 748008 w 6506836"/>
              <a:gd name="connsiteY107" fmla="*/ 5605052 h 5753325"/>
              <a:gd name="connsiteX108" fmla="*/ 728871 w 6506836"/>
              <a:gd name="connsiteY108" fmla="*/ 5589469 h 5753325"/>
              <a:gd name="connsiteX109" fmla="*/ 671898 w 6506836"/>
              <a:gd name="connsiteY109" fmla="*/ 5602363 h 5753325"/>
              <a:gd name="connsiteX110" fmla="*/ 615065 w 6506836"/>
              <a:gd name="connsiteY110" fmla="*/ 5580257 h 5753325"/>
              <a:gd name="connsiteX111" fmla="*/ 355785 w 6506836"/>
              <a:gd name="connsiteY111" fmla="*/ 5514383 h 5753325"/>
              <a:gd name="connsiteX112" fmla="*/ 102269 w 6506836"/>
              <a:gd name="connsiteY112" fmla="*/ 5524347 h 5753325"/>
              <a:gd name="connsiteX113" fmla="*/ 13160 w 6506836"/>
              <a:gd name="connsiteY113" fmla="*/ 5514159 h 5753325"/>
              <a:gd name="connsiteX114" fmla="*/ 0 w 6506836"/>
              <a:gd name="connsiteY114" fmla="*/ 5511735 h 5753325"/>
              <a:gd name="connsiteX115" fmla="*/ 0 w 6506836"/>
              <a:gd name="connsiteY115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465936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375685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62955"/>
              <a:gd name="connsiteY0" fmla="*/ 0 h 5753325"/>
              <a:gd name="connsiteX1" fmla="*/ 6438980 w 6462955"/>
              <a:gd name="connsiteY1" fmla="*/ 0 h 5753325"/>
              <a:gd name="connsiteX2" fmla="*/ 6439047 w 6462955"/>
              <a:gd name="connsiteY2" fmla="*/ 147 h 5753325"/>
              <a:gd name="connsiteX3" fmla="*/ 6443456 w 6462955"/>
              <a:gd name="connsiteY3" fmla="*/ 130105 h 5753325"/>
              <a:gd name="connsiteX4" fmla="*/ 6447632 w 6462955"/>
              <a:gd name="connsiteY4" fmla="*/ 170016 h 5753325"/>
              <a:gd name="connsiteX5" fmla="*/ 6396598 w 6462955"/>
              <a:gd name="connsiteY5" fmla="*/ 274847 h 5753325"/>
              <a:gd name="connsiteX6" fmla="*/ 6375685 w 6462955"/>
              <a:gd name="connsiteY6" fmla="*/ 535865 h 5753325"/>
              <a:gd name="connsiteX7" fmla="*/ 6354187 w 6462955"/>
              <a:gd name="connsiteY7" fmla="*/ 615799 h 5753325"/>
              <a:gd name="connsiteX8" fmla="*/ 6459988 w 6462955"/>
              <a:gd name="connsiteY8" fmla="*/ 707628 h 5753325"/>
              <a:gd name="connsiteX9" fmla="*/ 6453989 w 6462955"/>
              <a:gd name="connsiteY9" fmla="*/ 711876 h 5753325"/>
              <a:gd name="connsiteX10" fmla="*/ 6453209 w 6462955"/>
              <a:gd name="connsiteY10" fmla="*/ 719127 h 5753325"/>
              <a:gd name="connsiteX11" fmla="*/ 6457662 w 6462955"/>
              <a:gd name="connsiteY11" fmla="*/ 723331 h 5753325"/>
              <a:gd name="connsiteX12" fmla="*/ 6447445 w 6462955"/>
              <a:gd name="connsiteY12" fmla="*/ 780003 h 5753325"/>
              <a:gd name="connsiteX13" fmla="*/ 6426552 w 6462955"/>
              <a:gd name="connsiteY13" fmla="*/ 845805 h 5753325"/>
              <a:gd name="connsiteX14" fmla="*/ 6434072 w 6462955"/>
              <a:gd name="connsiteY14" fmla="*/ 910733 h 5753325"/>
              <a:gd name="connsiteX15" fmla="*/ 6432570 w 6462955"/>
              <a:gd name="connsiteY15" fmla="*/ 983394 h 5753325"/>
              <a:gd name="connsiteX16" fmla="*/ 6431878 w 6462955"/>
              <a:gd name="connsiteY16" fmla="*/ 1026728 h 5753325"/>
              <a:gd name="connsiteX17" fmla="*/ 6414269 w 6462955"/>
              <a:gd name="connsiteY17" fmla="*/ 1151111 h 5753325"/>
              <a:gd name="connsiteX18" fmla="*/ 6371722 w 6462955"/>
              <a:gd name="connsiteY18" fmla="*/ 1318080 h 5753325"/>
              <a:gd name="connsiteX19" fmla="*/ 6356023 w 6462955"/>
              <a:gd name="connsiteY19" fmla="*/ 1356227 h 5753325"/>
              <a:gd name="connsiteX20" fmla="*/ 6356157 w 6462955"/>
              <a:gd name="connsiteY20" fmla="*/ 1361967 h 5753325"/>
              <a:gd name="connsiteX21" fmla="*/ 6350613 w 6462955"/>
              <a:gd name="connsiteY21" fmla="*/ 1393569 h 5753325"/>
              <a:gd name="connsiteX22" fmla="*/ 6357062 w 6462955"/>
              <a:gd name="connsiteY22" fmla="*/ 1444071 h 5753325"/>
              <a:gd name="connsiteX23" fmla="*/ 6364832 w 6462955"/>
              <a:gd name="connsiteY23" fmla="*/ 1478763 h 5753325"/>
              <a:gd name="connsiteX24" fmla="*/ 6369745 w 6462955"/>
              <a:gd name="connsiteY24" fmla="*/ 1495680 h 5753325"/>
              <a:gd name="connsiteX25" fmla="*/ 6370898 w 6462955"/>
              <a:gd name="connsiteY25" fmla="*/ 1513331 h 5753325"/>
              <a:gd name="connsiteX26" fmla="*/ 6368801 w 6462955"/>
              <a:gd name="connsiteY26" fmla="*/ 1527414 h 5753325"/>
              <a:gd name="connsiteX27" fmla="*/ 6359177 w 6462955"/>
              <a:gd name="connsiteY27" fmla="*/ 1639513 h 5753325"/>
              <a:gd name="connsiteX28" fmla="*/ 6299489 w 6462955"/>
              <a:gd name="connsiteY28" fmla="*/ 1784860 h 5753325"/>
              <a:gd name="connsiteX29" fmla="*/ 6267878 w 6462955"/>
              <a:gd name="connsiteY29" fmla="*/ 1858572 h 5753325"/>
              <a:gd name="connsiteX30" fmla="*/ 6251146 w 6462955"/>
              <a:gd name="connsiteY30" fmla="*/ 1926167 h 5753325"/>
              <a:gd name="connsiteX31" fmla="*/ 6210686 w 6462955"/>
              <a:gd name="connsiteY31" fmla="*/ 2014834 h 5753325"/>
              <a:gd name="connsiteX32" fmla="*/ 6106652 w 6462955"/>
              <a:gd name="connsiteY32" fmla="*/ 2150572 h 5753325"/>
              <a:gd name="connsiteX33" fmla="*/ 6097813 w 6462955"/>
              <a:gd name="connsiteY33" fmla="*/ 2172208 h 5753325"/>
              <a:gd name="connsiteX34" fmla="*/ 6095990 w 6462955"/>
              <a:gd name="connsiteY34" fmla="*/ 2181185 h 5753325"/>
              <a:gd name="connsiteX35" fmla="*/ 6090126 w 6462955"/>
              <a:gd name="connsiteY35" fmla="*/ 2192533 h 5753325"/>
              <a:gd name="connsiteX36" fmla="*/ 6089503 w 6462955"/>
              <a:gd name="connsiteY36" fmla="*/ 2192543 h 5753325"/>
              <a:gd name="connsiteX37" fmla="*/ 6084946 w 6462955"/>
              <a:gd name="connsiteY37" fmla="*/ 2203694 h 5753325"/>
              <a:gd name="connsiteX38" fmla="*/ 5987861 w 6462955"/>
              <a:gd name="connsiteY38" fmla="*/ 2304868 h 5753325"/>
              <a:gd name="connsiteX39" fmla="*/ 5973439 w 6462955"/>
              <a:gd name="connsiteY39" fmla="*/ 2385635 h 5753325"/>
              <a:gd name="connsiteX40" fmla="*/ 5916727 w 6462955"/>
              <a:gd name="connsiteY40" fmla="*/ 2458777 h 5753325"/>
              <a:gd name="connsiteX41" fmla="*/ 5856524 w 6462955"/>
              <a:gd name="connsiteY41" fmla="*/ 2583281 h 5753325"/>
              <a:gd name="connsiteX42" fmla="*/ 5838091 w 6462955"/>
              <a:gd name="connsiteY42" fmla="*/ 2753474 h 5753325"/>
              <a:gd name="connsiteX43" fmla="*/ 5777471 w 6462955"/>
              <a:gd name="connsiteY43" fmla="*/ 2901570 h 5753325"/>
              <a:gd name="connsiteX44" fmla="*/ 5723992 w 6462955"/>
              <a:gd name="connsiteY44" fmla="*/ 2998752 h 5753325"/>
              <a:gd name="connsiteX45" fmla="*/ 5557886 w 6462955"/>
              <a:gd name="connsiteY45" fmla="*/ 3329735 h 5753325"/>
              <a:gd name="connsiteX46" fmla="*/ 5471501 w 6462955"/>
              <a:gd name="connsiteY46" fmla="*/ 3462221 h 5753325"/>
              <a:gd name="connsiteX47" fmla="*/ 5465154 w 6462955"/>
              <a:gd name="connsiteY47" fmla="*/ 3541065 h 5753325"/>
              <a:gd name="connsiteX48" fmla="*/ 5437889 w 6462955"/>
              <a:gd name="connsiteY48" fmla="*/ 3559927 h 5753325"/>
              <a:gd name="connsiteX49" fmla="*/ 5432770 w 6462955"/>
              <a:gd name="connsiteY49" fmla="*/ 3562948 h 5753325"/>
              <a:gd name="connsiteX50" fmla="*/ 5406795 w 6462955"/>
              <a:gd name="connsiteY50" fmla="*/ 3578594 h 5753325"/>
              <a:gd name="connsiteX51" fmla="*/ 5381495 w 6462955"/>
              <a:gd name="connsiteY51" fmla="*/ 3599883 h 5753325"/>
              <a:gd name="connsiteX52" fmla="*/ 5363689 w 6462955"/>
              <a:gd name="connsiteY52" fmla="*/ 3633299 h 5753325"/>
              <a:gd name="connsiteX53" fmla="*/ 5291870 w 6462955"/>
              <a:gd name="connsiteY53" fmla="*/ 3799039 h 5753325"/>
              <a:gd name="connsiteX54" fmla="*/ 5241600 w 6462955"/>
              <a:gd name="connsiteY54" fmla="*/ 3894238 h 5753325"/>
              <a:gd name="connsiteX55" fmla="*/ 5211041 w 6462955"/>
              <a:gd name="connsiteY55" fmla="*/ 3924184 h 5753325"/>
              <a:gd name="connsiteX56" fmla="*/ 5176073 w 6462955"/>
              <a:gd name="connsiteY56" fmla="*/ 3970179 h 5753325"/>
              <a:gd name="connsiteX57" fmla="*/ 5172826 w 6462955"/>
              <a:gd name="connsiteY57" fmla="*/ 3991773 h 5753325"/>
              <a:gd name="connsiteX58" fmla="*/ 5157053 w 6462955"/>
              <a:gd name="connsiteY58" fmla="*/ 3997708 h 5753325"/>
              <a:gd name="connsiteX59" fmla="*/ 5127922 w 6462955"/>
              <a:gd name="connsiteY59" fmla="*/ 4022660 h 5753325"/>
              <a:gd name="connsiteX60" fmla="*/ 5020872 w 6462955"/>
              <a:gd name="connsiteY60" fmla="*/ 4075951 h 5753325"/>
              <a:gd name="connsiteX61" fmla="*/ 4991410 w 6462955"/>
              <a:gd name="connsiteY61" fmla="*/ 4087598 h 5753325"/>
              <a:gd name="connsiteX62" fmla="*/ 4930112 w 6462955"/>
              <a:gd name="connsiteY62" fmla="*/ 4138459 h 5753325"/>
              <a:gd name="connsiteX63" fmla="*/ 4834224 w 6462955"/>
              <a:gd name="connsiteY63" fmla="*/ 4231643 h 5753325"/>
              <a:gd name="connsiteX64" fmla="*/ 4812599 w 6462955"/>
              <a:gd name="connsiteY64" fmla="*/ 4249449 h 5753325"/>
              <a:gd name="connsiteX65" fmla="*/ 4789188 w 6462955"/>
              <a:gd name="connsiteY65" fmla="*/ 4256678 h 5753325"/>
              <a:gd name="connsiteX66" fmla="*/ 4779554 w 6462955"/>
              <a:gd name="connsiteY66" fmla="*/ 4251313 h 5753325"/>
              <a:gd name="connsiteX67" fmla="*/ 4766885 w 6462955"/>
              <a:gd name="connsiteY67" fmla="*/ 4259812 h 5753325"/>
              <a:gd name="connsiteX68" fmla="*/ 4762510 w 6462955"/>
              <a:gd name="connsiteY68" fmla="*/ 4260383 h 5753325"/>
              <a:gd name="connsiteX69" fmla="*/ 4738416 w 6462955"/>
              <a:gd name="connsiteY69" fmla="*/ 4265355 h 5753325"/>
              <a:gd name="connsiteX70" fmla="*/ 4712007 w 6462955"/>
              <a:gd name="connsiteY70" fmla="*/ 4317892 h 5753325"/>
              <a:gd name="connsiteX71" fmla="*/ 4658930 w 6462955"/>
              <a:gd name="connsiteY71" fmla="*/ 4348041 h 5753325"/>
              <a:gd name="connsiteX72" fmla="*/ 4443526 w 6462955"/>
              <a:gd name="connsiteY72" fmla="*/ 4507851 h 5753325"/>
              <a:gd name="connsiteX73" fmla="*/ 4289766 w 6462955"/>
              <a:gd name="connsiteY73" fmla="*/ 4711450 h 5753325"/>
              <a:gd name="connsiteX74" fmla="*/ 4150870 w 6462955"/>
              <a:gd name="connsiteY74" fmla="*/ 4818480 h 5753325"/>
              <a:gd name="connsiteX75" fmla="*/ 4006639 w 6462955"/>
              <a:gd name="connsiteY75" fmla="*/ 4933815 h 5753325"/>
              <a:gd name="connsiteX76" fmla="*/ 3298210 w 6462955"/>
              <a:gd name="connsiteY76" fmla="*/ 5070790 h 5753325"/>
              <a:gd name="connsiteX77" fmla="*/ 2947678 w 6462955"/>
              <a:gd name="connsiteY77" fmla="*/ 5117869 h 5753325"/>
              <a:gd name="connsiteX78" fmla="*/ 2822169 w 6462955"/>
              <a:gd name="connsiteY78" fmla="*/ 5129396 h 5753325"/>
              <a:gd name="connsiteX79" fmla="*/ 2538773 w 6462955"/>
              <a:gd name="connsiteY79" fmla="*/ 5313397 h 5753325"/>
              <a:gd name="connsiteX80" fmla="*/ 2014500 w 6462955"/>
              <a:gd name="connsiteY80" fmla="*/ 5519744 h 5753325"/>
              <a:gd name="connsiteX81" fmla="*/ 1934391 w 6462955"/>
              <a:gd name="connsiteY81" fmla="*/ 5591335 h 5753325"/>
              <a:gd name="connsiteX82" fmla="*/ 1892550 w 6462955"/>
              <a:gd name="connsiteY82" fmla="*/ 5649708 h 5753325"/>
              <a:gd name="connsiteX83" fmla="*/ 1854769 w 6462955"/>
              <a:gd name="connsiteY83" fmla="*/ 5647691 h 5753325"/>
              <a:gd name="connsiteX84" fmla="*/ 1809461 w 6462955"/>
              <a:gd name="connsiteY84" fmla="*/ 5648628 h 5753325"/>
              <a:gd name="connsiteX85" fmla="*/ 1745150 w 6462955"/>
              <a:gd name="connsiteY85" fmla="*/ 5693879 h 5753325"/>
              <a:gd name="connsiteX86" fmla="*/ 1713375 w 6462955"/>
              <a:gd name="connsiteY86" fmla="*/ 5684672 h 5753325"/>
              <a:gd name="connsiteX87" fmla="*/ 1707808 w 6462955"/>
              <a:gd name="connsiteY87" fmla="*/ 5682611 h 5753325"/>
              <a:gd name="connsiteX88" fmla="*/ 1679313 w 6462955"/>
              <a:gd name="connsiteY88" fmla="*/ 5672360 h 5753325"/>
              <a:gd name="connsiteX89" fmla="*/ 1646933 w 6462955"/>
              <a:gd name="connsiteY89" fmla="*/ 5666227 h 5753325"/>
              <a:gd name="connsiteX90" fmla="*/ 1610055 w 6462955"/>
              <a:gd name="connsiteY90" fmla="*/ 5673643 h 5753325"/>
              <a:gd name="connsiteX91" fmla="*/ 1437641 w 6462955"/>
              <a:gd name="connsiteY91" fmla="*/ 5723266 h 5753325"/>
              <a:gd name="connsiteX92" fmla="*/ 1332869 w 6462955"/>
              <a:gd name="connsiteY92" fmla="*/ 5744752 h 5753325"/>
              <a:gd name="connsiteX93" fmla="*/ 1290525 w 6462955"/>
              <a:gd name="connsiteY93" fmla="*/ 5740036 h 5753325"/>
              <a:gd name="connsiteX94" fmla="*/ 1233107 w 6462955"/>
              <a:gd name="connsiteY94" fmla="*/ 5742106 h 5753325"/>
              <a:gd name="connsiteX95" fmla="*/ 1214532 w 6462955"/>
              <a:gd name="connsiteY95" fmla="*/ 5753325 h 5753325"/>
              <a:gd name="connsiteX96" fmla="*/ 1199955 w 6462955"/>
              <a:gd name="connsiteY96" fmla="*/ 5744831 h 5753325"/>
              <a:gd name="connsiteX97" fmla="*/ 1162337 w 6462955"/>
              <a:gd name="connsiteY97" fmla="*/ 5738048 h 5753325"/>
              <a:gd name="connsiteX98" fmla="*/ 1053457 w 6462955"/>
              <a:gd name="connsiteY98" fmla="*/ 5688676 h 5753325"/>
              <a:gd name="connsiteX99" fmla="*/ 1025798 w 6462955"/>
              <a:gd name="connsiteY99" fmla="*/ 5673166 h 5753325"/>
              <a:gd name="connsiteX100" fmla="*/ 947900 w 6462955"/>
              <a:gd name="connsiteY100" fmla="*/ 5657848 h 5753325"/>
              <a:gd name="connsiteX101" fmla="*/ 815627 w 6462955"/>
              <a:gd name="connsiteY101" fmla="*/ 5642557 h 5753325"/>
              <a:gd name="connsiteX102" fmla="*/ 788251 w 6462955"/>
              <a:gd name="connsiteY102" fmla="*/ 5637065 h 5753325"/>
              <a:gd name="connsiteX103" fmla="*/ 767822 w 6462955"/>
              <a:gd name="connsiteY103" fmla="*/ 5623450 h 5753325"/>
              <a:gd name="connsiteX104" fmla="*/ 765791 w 6462955"/>
              <a:gd name="connsiteY104" fmla="*/ 5612539 h 5753325"/>
              <a:gd name="connsiteX105" fmla="*/ 751230 w 6462955"/>
              <a:gd name="connsiteY105" fmla="*/ 5608092 h 5753325"/>
              <a:gd name="connsiteX106" fmla="*/ 748008 w 6462955"/>
              <a:gd name="connsiteY106" fmla="*/ 5605052 h 5753325"/>
              <a:gd name="connsiteX107" fmla="*/ 728871 w 6462955"/>
              <a:gd name="connsiteY107" fmla="*/ 5589469 h 5753325"/>
              <a:gd name="connsiteX108" fmla="*/ 671898 w 6462955"/>
              <a:gd name="connsiteY108" fmla="*/ 5602363 h 5753325"/>
              <a:gd name="connsiteX109" fmla="*/ 615065 w 6462955"/>
              <a:gd name="connsiteY109" fmla="*/ 5580257 h 5753325"/>
              <a:gd name="connsiteX110" fmla="*/ 355785 w 6462955"/>
              <a:gd name="connsiteY110" fmla="*/ 5514383 h 5753325"/>
              <a:gd name="connsiteX111" fmla="*/ 102269 w 6462955"/>
              <a:gd name="connsiteY111" fmla="*/ 5524347 h 5753325"/>
              <a:gd name="connsiteX112" fmla="*/ 13160 w 6462955"/>
              <a:gd name="connsiteY112" fmla="*/ 5514159 h 5753325"/>
              <a:gd name="connsiteX113" fmla="*/ 0 w 6462955"/>
              <a:gd name="connsiteY113" fmla="*/ 5511735 h 5753325"/>
              <a:gd name="connsiteX114" fmla="*/ 0 w 6462955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453209 w 6459988"/>
              <a:gd name="connsiteY10" fmla="*/ 719127 h 5753325"/>
              <a:gd name="connsiteX11" fmla="*/ 6344988 w 6459988"/>
              <a:gd name="connsiteY11" fmla="*/ 697330 h 5753325"/>
              <a:gd name="connsiteX12" fmla="*/ 6447445 w 6459988"/>
              <a:gd name="connsiteY12" fmla="*/ 780003 h 5753325"/>
              <a:gd name="connsiteX13" fmla="*/ 6426552 w 6459988"/>
              <a:gd name="connsiteY13" fmla="*/ 845805 h 5753325"/>
              <a:gd name="connsiteX14" fmla="*/ 6434072 w 6459988"/>
              <a:gd name="connsiteY14" fmla="*/ 910733 h 5753325"/>
              <a:gd name="connsiteX15" fmla="*/ 6432570 w 6459988"/>
              <a:gd name="connsiteY15" fmla="*/ 983394 h 5753325"/>
              <a:gd name="connsiteX16" fmla="*/ 6431878 w 6459988"/>
              <a:gd name="connsiteY16" fmla="*/ 1026728 h 5753325"/>
              <a:gd name="connsiteX17" fmla="*/ 6414269 w 6459988"/>
              <a:gd name="connsiteY17" fmla="*/ 1151111 h 5753325"/>
              <a:gd name="connsiteX18" fmla="*/ 6371722 w 6459988"/>
              <a:gd name="connsiteY18" fmla="*/ 1318080 h 5753325"/>
              <a:gd name="connsiteX19" fmla="*/ 6356023 w 6459988"/>
              <a:gd name="connsiteY19" fmla="*/ 1356227 h 5753325"/>
              <a:gd name="connsiteX20" fmla="*/ 6356157 w 6459988"/>
              <a:gd name="connsiteY20" fmla="*/ 1361967 h 5753325"/>
              <a:gd name="connsiteX21" fmla="*/ 6350613 w 6459988"/>
              <a:gd name="connsiteY21" fmla="*/ 1393569 h 5753325"/>
              <a:gd name="connsiteX22" fmla="*/ 6357062 w 6459988"/>
              <a:gd name="connsiteY22" fmla="*/ 1444071 h 5753325"/>
              <a:gd name="connsiteX23" fmla="*/ 6364832 w 6459988"/>
              <a:gd name="connsiteY23" fmla="*/ 1478763 h 5753325"/>
              <a:gd name="connsiteX24" fmla="*/ 6369745 w 6459988"/>
              <a:gd name="connsiteY24" fmla="*/ 1495680 h 5753325"/>
              <a:gd name="connsiteX25" fmla="*/ 6370898 w 6459988"/>
              <a:gd name="connsiteY25" fmla="*/ 1513331 h 5753325"/>
              <a:gd name="connsiteX26" fmla="*/ 6368801 w 6459988"/>
              <a:gd name="connsiteY26" fmla="*/ 1527414 h 5753325"/>
              <a:gd name="connsiteX27" fmla="*/ 6359177 w 6459988"/>
              <a:gd name="connsiteY27" fmla="*/ 1639513 h 5753325"/>
              <a:gd name="connsiteX28" fmla="*/ 6299489 w 6459988"/>
              <a:gd name="connsiteY28" fmla="*/ 1784860 h 5753325"/>
              <a:gd name="connsiteX29" fmla="*/ 6267878 w 6459988"/>
              <a:gd name="connsiteY29" fmla="*/ 1858572 h 5753325"/>
              <a:gd name="connsiteX30" fmla="*/ 6251146 w 6459988"/>
              <a:gd name="connsiteY30" fmla="*/ 1926167 h 5753325"/>
              <a:gd name="connsiteX31" fmla="*/ 6210686 w 6459988"/>
              <a:gd name="connsiteY31" fmla="*/ 2014834 h 5753325"/>
              <a:gd name="connsiteX32" fmla="*/ 6106652 w 6459988"/>
              <a:gd name="connsiteY32" fmla="*/ 2150572 h 5753325"/>
              <a:gd name="connsiteX33" fmla="*/ 6097813 w 6459988"/>
              <a:gd name="connsiteY33" fmla="*/ 2172208 h 5753325"/>
              <a:gd name="connsiteX34" fmla="*/ 6095990 w 6459988"/>
              <a:gd name="connsiteY34" fmla="*/ 2181185 h 5753325"/>
              <a:gd name="connsiteX35" fmla="*/ 6090126 w 6459988"/>
              <a:gd name="connsiteY35" fmla="*/ 2192533 h 5753325"/>
              <a:gd name="connsiteX36" fmla="*/ 6089503 w 6459988"/>
              <a:gd name="connsiteY36" fmla="*/ 2192543 h 5753325"/>
              <a:gd name="connsiteX37" fmla="*/ 6084946 w 6459988"/>
              <a:gd name="connsiteY37" fmla="*/ 2203694 h 5753325"/>
              <a:gd name="connsiteX38" fmla="*/ 5987861 w 6459988"/>
              <a:gd name="connsiteY38" fmla="*/ 2304868 h 5753325"/>
              <a:gd name="connsiteX39" fmla="*/ 5973439 w 6459988"/>
              <a:gd name="connsiteY39" fmla="*/ 2385635 h 5753325"/>
              <a:gd name="connsiteX40" fmla="*/ 5916727 w 6459988"/>
              <a:gd name="connsiteY40" fmla="*/ 2458777 h 5753325"/>
              <a:gd name="connsiteX41" fmla="*/ 5856524 w 6459988"/>
              <a:gd name="connsiteY41" fmla="*/ 2583281 h 5753325"/>
              <a:gd name="connsiteX42" fmla="*/ 5838091 w 6459988"/>
              <a:gd name="connsiteY42" fmla="*/ 2753474 h 5753325"/>
              <a:gd name="connsiteX43" fmla="*/ 5777471 w 6459988"/>
              <a:gd name="connsiteY43" fmla="*/ 2901570 h 5753325"/>
              <a:gd name="connsiteX44" fmla="*/ 5723992 w 6459988"/>
              <a:gd name="connsiteY44" fmla="*/ 2998752 h 5753325"/>
              <a:gd name="connsiteX45" fmla="*/ 5557886 w 6459988"/>
              <a:gd name="connsiteY45" fmla="*/ 3329735 h 5753325"/>
              <a:gd name="connsiteX46" fmla="*/ 5471501 w 6459988"/>
              <a:gd name="connsiteY46" fmla="*/ 3462221 h 5753325"/>
              <a:gd name="connsiteX47" fmla="*/ 5465154 w 6459988"/>
              <a:gd name="connsiteY47" fmla="*/ 3541065 h 5753325"/>
              <a:gd name="connsiteX48" fmla="*/ 5437889 w 6459988"/>
              <a:gd name="connsiteY48" fmla="*/ 3559927 h 5753325"/>
              <a:gd name="connsiteX49" fmla="*/ 5432770 w 6459988"/>
              <a:gd name="connsiteY49" fmla="*/ 3562948 h 5753325"/>
              <a:gd name="connsiteX50" fmla="*/ 5406795 w 6459988"/>
              <a:gd name="connsiteY50" fmla="*/ 3578594 h 5753325"/>
              <a:gd name="connsiteX51" fmla="*/ 5381495 w 6459988"/>
              <a:gd name="connsiteY51" fmla="*/ 3599883 h 5753325"/>
              <a:gd name="connsiteX52" fmla="*/ 5363689 w 6459988"/>
              <a:gd name="connsiteY52" fmla="*/ 3633299 h 5753325"/>
              <a:gd name="connsiteX53" fmla="*/ 5291870 w 6459988"/>
              <a:gd name="connsiteY53" fmla="*/ 3799039 h 5753325"/>
              <a:gd name="connsiteX54" fmla="*/ 5241600 w 6459988"/>
              <a:gd name="connsiteY54" fmla="*/ 3894238 h 5753325"/>
              <a:gd name="connsiteX55" fmla="*/ 5211041 w 6459988"/>
              <a:gd name="connsiteY55" fmla="*/ 3924184 h 5753325"/>
              <a:gd name="connsiteX56" fmla="*/ 5176073 w 6459988"/>
              <a:gd name="connsiteY56" fmla="*/ 3970179 h 5753325"/>
              <a:gd name="connsiteX57" fmla="*/ 5172826 w 6459988"/>
              <a:gd name="connsiteY57" fmla="*/ 3991773 h 5753325"/>
              <a:gd name="connsiteX58" fmla="*/ 5157053 w 6459988"/>
              <a:gd name="connsiteY58" fmla="*/ 3997708 h 5753325"/>
              <a:gd name="connsiteX59" fmla="*/ 5127922 w 6459988"/>
              <a:gd name="connsiteY59" fmla="*/ 4022660 h 5753325"/>
              <a:gd name="connsiteX60" fmla="*/ 5020872 w 6459988"/>
              <a:gd name="connsiteY60" fmla="*/ 4075951 h 5753325"/>
              <a:gd name="connsiteX61" fmla="*/ 4991410 w 6459988"/>
              <a:gd name="connsiteY61" fmla="*/ 4087598 h 5753325"/>
              <a:gd name="connsiteX62" fmla="*/ 4930112 w 6459988"/>
              <a:gd name="connsiteY62" fmla="*/ 4138459 h 5753325"/>
              <a:gd name="connsiteX63" fmla="*/ 4834224 w 6459988"/>
              <a:gd name="connsiteY63" fmla="*/ 4231643 h 5753325"/>
              <a:gd name="connsiteX64" fmla="*/ 4812599 w 6459988"/>
              <a:gd name="connsiteY64" fmla="*/ 4249449 h 5753325"/>
              <a:gd name="connsiteX65" fmla="*/ 4789188 w 6459988"/>
              <a:gd name="connsiteY65" fmla="*/ 4256678 h 5753325"/>
              <a:gd name="connsiteX66" fmla="*/ 4779554 w 6459988"/>
              <a:gd name="connsiteY66" fmla="*/ 4251313 h 5753325"/>
              <a:gd name="connsiteX67" fmla="*/ 4766885 w 6459988"/>
              <a:gd name="connsiteY67" fmla="*/ 4259812 h 5753325"/>
              <a:gd name="connsiteX68" fmla="*/ 4762510 w 6459988"/>
              <a:gd name="connsiteY68" fmla="*/ 4260383 h 5753325"/>
              <a:gd name="connsiteX69" fmla="*/ 4738416 w 6459988"/>
              <a:gd name="connsiteY69" fmla="*/ 4265355 h 5753325"/>
              <a:gd name="connsiteX70" fmla="*/ 4712007 w 6459988"/>
              <a:gd name="connsiteY70" fmla="*/ 4317892 h 5753325"/>
              <a:gd name="connsiteX71" fmla="*/ 4658930 w 6459988"/>
              <a:gd name="connsiteY71" fmla="*/ 4348041 h 5753325"/>
              <a:gd name="connsiteX72" fmla="*/ 4443526 w 6459988"/>
              <a:gd name="connsiteY72" fmla="*/ 4507851 h 5753325"/>
              <a:gd name="connsiteX73" fmla="*/ 4289766 w 6459988"/>
              <a:gd name="connsiteY73" fmla="*/ 4711450 h 5753325"/>
              <a:gd name="connsiteX74" fmla="*/ 4150870 w 6459988"/>
              <a:gd name="connsiteY74" fmla="*/ 4818480 h 5753325"/>
              <a:gd name="connsiteX75" fmla="*/ 4006639 w 6459988"/>
              <a:gd name="connsiteY75" fmla="*/ 4933815 h 5753325"/>
              <a:gd name="connsiteX76" fmla="*/ 3298210 w 6459988"/>
              <a:gd name="connsiteY76" fmla="*/ 5070790 h 5753325"/>
              <a:gd name="connsiteX77" fmla="*/ 2947678 w 6459988"/>
              <a:gd name="connsiteY77" fmla="*/ 5117869 h 5753325"/>
              <a:gd name="connsiteX78" fmla="*/ 2822169 w 6459988"/>
              <a:gd name="connsiteY78" fmla="*/ 5129396 h 5753325"/>
              <a:gd name="connsiteX79" fmla="*/ 2538773 w 6459988"/>
              <a:gd name="connsiteY79" fmla="*/ 5313397 h 5753325"/>
              <a:gd name="connsiteX80" fmla="*/ 2014500 w 6459988"/>
              <a:gd name="connsiteY80" fmla="*/ 5519744 h 5753325"/>
              <a:gd name="connsiteX81" fmla="*/ 1934391 w 6459988"/>
              <a:gd name="connsiteY81" fmla="*/ 5591335 h 5753325"/>
              <a:gd name="connsiteX82" fmla="*/ 1892550 w 6459988"/>
              <a:gd name="connsiteY82" fmla="*/ 5649708 h 5753325"/>
              <a:gd name="connsiteX83" fmla="*/ 1854769 w 6459988"/>
              <a:gd name="connsiteY83" fmla="*/ 5647691 h 5753325"/>
              <a:gd name="connsiteX84" fmla="*/ 1809461 w 6459988"/>
              <a:gd name="connsiteY84" fmla="*/ 5648628 h 5753325"/>
              <a:gd name="connsiteX85" fmla="*/ 1745150 w 6459988"/>
              <a:gd name="connsiteY85" fmla="*/ 5693879 h 5753325"/>
              <a:gd name="connsiteX86" fmla="*/ 1713375 w 6459988"/>
              <a:gd name="connsiteY86" fmla="*/ 5684672 h 5753325"/>
              <a:gd name="connsiteX87" fmla="*/ 1707808 w 6459988"/>
              <a:gd name="connsiteY87" fmla="*/ 5682611 h 5753325"/>
              <a:gd name="connsiteX88" fmla="*/ 1679313 w 6459988"/>
              <a:gd name="connsiteY88" fmla="*/ 5672360 h 5753325"/>
              <a:gd name="connsiteX89" fmla="*/ 1646933 w 6459988"/>
              <a:gd name="connsiteY89" fmla="*/ 5666227 h 5753325"/>
              <a:gd name="connsiteX90" fmla="*/ 1610055 w 6459988"/>
              <a:gd name="connsiteY90" fmla="*/ 5673643 h 5753325"/>
              <a:gd name="connsiteX91" fmla="*/ 1437641 w 6459988"/>
              <a:gd name="connsiteY91" fmla="*/ 5723266 h 5753325"/>
              <a:gd name="connsiteX92" fmla="*/ 1332869 w 6459988"/>
              <a:gd name="connsiteY92" fmla="*/ 5744752 h 5753325"/>
              <a:gd name="connsiteX93" fmla="*/ 1290525 w 6459988"/>
              <a:gd name="connsiteY93" fmla="*/ 5740036 h 5753325"/>
              <a:gd name="connsiteX94" fmla="*/ 1233107 w 6459988"/>
              <a:gd name="connsiteY94" fmla="*/ 5742106 h 5753325"/>
              <a:gd name="connsiteX95" fmla="*/ 1214532 w 6459988"/>
              <a:gd name="connsiteY95" fmla="*/ 5753325 h 5753325"/>
              <a:gd name="connsiteX96" fmla="*/ 1199955 w 6459988"/>
              <a:gd name="connsiteY96" fmla="*/ 5744831 h 5753325"/>
              <a:gd name="connsiteX97" fmla="*/ 1162337 w 6459988"/>
              <a:gd name="connsiteY97" fmla="*/ 5738048 h 5753325"/>
              <a:gd name="connsiteX98" fmla="*/ 1053457 w 6459988"/>
              <a:gd name="connsiteY98" fmla="*/ 5688676 h 5753325"/>
              <a:gd name="connsiteX99" fmla="*/ 1025798 w 6459988"/>
              <a:gd name="connsiteY99" fmla="*/ 5673166 h 5753325"/>
              <a:gd name="connsiteX100" fmla="*/ 947900 w 6459988"/>
              <a:gd name="connsiteY100" fmla="*/ 5657848 h 5753325"/>
              <a:gd name="connsiteX101" fmla="*/ 815627 w 6459988"/>
              <a:gd name="connsiteY101" fmla="*/ 5642557 h 5753325"/>
              <a:gd name="connsiteX102" fmla="*/ 788251 w 6459988"/>
              <a:gd name="connsiteY102" fmla="*/ 5637065 h 5753325"/>
              <a:gd name="connsiteX103" fmla="*/ 767822 w 6459988"/>
              <a:gd name="connsiteY103" fmla="*/ 5623450 h 5753325"/>
              <a:gd name="connsiteX104" fmla="*/ 765791 w 6459988"/>
              <a:gd name="connsiteY104" fmla="*/ 5612539 h 5753325"/>
              <a:gd name="connsiteX105" fmla="*/ 751230 w 6459988"/>
              <a:gd name="connsiteY105" fmla="*/ 5608092 h 5753325"/>
              <a:gd name="connsiteX106" fmla="*/ 748008 w 6459988"/>
              <a:gd name="connsiteY106" fmla="*/ 5605052 h 5753325"/>
              <a:gd name="connsiteX107" fmla="*/ 728871 w 6459988"/>
              <a:gd name="connsiteY107" fmla="*/ 5589469 h 5753325"/>
              <a:gd name="connsiteX108" fmla="*/ 671898 w 6459988"/>
              <a:gd name="connsiteY108" fmla="*/ 5602363 h 5753325"/>
              <a:gd name="connsiteX109" fmla="*/ 615065 w 6459988"/>
              <a:gd name="connsiteY109" fmla="*/ 5580257 h 5753325"/>
              <a:gd name="connsiteX110" fmla="*/ 355785 w 6459988"/>
              <a:gd name="connsiteY110" fmla="*/ 5514383 h 5753325"/>
              <a:gd name="connsiteX111" fmla="*/ 102269 w 6459988"/>
              <a:gd name="connsiteY111" fmla="*/ 5524347 h 5753325"/>
              <a:gd name="connsiteX112" fmla="*/ 13160 w 6459988"/>
              <a:gd name="connsiteY112" fmla="*/ 5514159 h 5753325"/>
              <a:gd name="connsiteX113" fmla="*/ 0 w 6459988"/>
              <a:gd name="connsiteY113" fmla="*/ 5511735 h 5753325"/>
              <a:gd name="connsiteX114" fmla="*/ 0 w 6459988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344988 w 6459988"/>
              <a:gd name="connsiteY10" fmla="*/ 697330 h 5753325"/>
              <a:gd name="connsiteX11" fmla="*/ 6447445 w 6459988"/>
              <a:gd name="connsiteY11" fmla="*/ 780003 h 5753325"/>
              <a:gd name="connsiteX12" fmla="*/ 6426552 w 6459988"/>
              <a:gd name="connsiteY12" fmla="*/ 845805 h 5753325"/>
              <a:gd name="connsiteX13" fmla="*/ 6434072 w 6459988"/>
              <a:gd name="connsiteY13" fmla="*/ 910733 h 5753325"/>
              <a:gd name="connsiteX14" fmla="*/ 6432570 w 6459988"/>
              <a:gd name="connsiteY14" fmla="*/ 983394 h 5753325"/>
              <a:gd name="connsiteX15" fmla="*/ 6431878 w 6459988"/>
              <a:gd name="connsiteY15" fmla="*/ 1026728 h 5753325"/>
              <a:gd name="connsiteX16" fmla="*/ 6414269 w 6459988"/>
              <a:gd name="connsiteY16" fmla="*/ 1151111 h 5753325"/>
              <a:gd name="connsiteX17" fmla="*/ 6371722 w 6459988"/>
              <a:gd name="connsiteY17" fmla="*/ 1318080 h 5753325"/>
              <a:gd name="connsiteX18" fmla="*/ 6356023 w 6459988"/>
              <a:gd name="connsiteY18" fmla="*/ 1356227 h 5753325"/>
              <a:gd name="connsiteX19" fmla="*/ 6356157 w 6459988"/>
              <a:gd name="connsiteY19" fmla="*/ 1361967 h 5753325"/>
              <a:gd name="connsiteX20" fmla="*/ 6350613 w 6459988"/>
              <a:gd name="connsiteY20" fmla="*/ 1393569 h 5753325"/>
              <a:gd name="connsiteX21" fmla="*/ 6357062 w 6459988"/>
              <a:gd name="connsiteY21" fmla="*/ 1444071 h 5753325"/>
              <a:gd name="connsiteX22" fmla="*/ 6364832 w 6459988"/>
              <a:gd name="connsiteY22" fmla="*/ 1478763 h 5753325"/>
              <a:gd name="connsiteX23" fmla="*/ 6369745 w 6459988"/>
              <a:gd name="connsiteY23" fmla="*/ 1495680 h 5753325"/>
              <a:gd name="connsiteX24" fmla="*/ 6370898 w 6459988"/>
              <a:gd name="connsiteY24" fmla="*/ 1513331 h 5753325"/>
              <a:gd name="connsiteX25" fmla="*/ 6368801 w 6459988"/>
              <a:gd name="connsiteY25" fmla="*/ 1527414 h 5753325"/>
              <a:gd name="connsiteX26" fmla="*/ 6359177 w 6459988"/>
              <a:gd name="connsiteY26" fmla="*/ 1639513 h 5753325"/>
              <a:gd name="connsiteX27" fmla="*/ 6299489 w 6459988"/>
              <a:gd name="connsiteY27" fmla="*/ 1784860 h 5753325"/>
              <a:gd name="connsiteX28" fmla="*/ 6267878 w 6459988"/>
              <a:gd name="connsiteY28" fmla="*/ 1858572 h 5753325"/>
              <a:gd name="connsiteX29" fmla="*/ 6251146 w 6459988"/>
              <a:gd name="connsiteY29" fmla="*/ 1926167 h 5753325"/>
              <a:gd name="connsiteX30" fmla="*/ 6210686 w 6459988"/>
              <a:gd name="connsiteY30" fmla="*/ 2014834 h 5753325"/>
              <a:gd name="connsiteX31" fmla="*/ 6106652 w 6459988"/>
              <a:gd name="connsiteY31" fmla="*/ 2150572 h 5753325"/>
              <a:gd name="connsiteX32" fmla="*/ 6097813 w 6459988"/>
              <a:gd name="connsiteY32" fmla="*/ 2172208 h 5753325"/>
              <a:gd name="connsiteX33" fmla="*/ 6095990 w 6459988"/>
              <a:gd name="connsiteY33" fmla="*/ 2181185 h 5753325"/>
              <a:gd name="connsiteX34" fmla="*/ 6090126 w 6459988"/>
              <a:gd name="connsiteY34" fmla="*/ 2192533 h 5753325"/>
              <a:gd name="connsiteX35" fmla="*/ 6089503 w 6459988"/>
              <a:gd name="connsiteY35" fmla="*/ 2192543 h 5753325"/>
              <a:gd name="connsiteX36" fmla="*/ 6084946 w 6459988"/>
              <a:gd name="connsiteY36" fmla="*/ 2203694 h 5753325"/>
              <a:gd name="connsiteX37" fmla="*/ 5987861 w 6459988"/>
              <a:gd name="connsiteY37" fmla="*/ 2304868 h 5753325"/>
              <a:gd name="connsiteX38" fmla="*/ 5973439 w 6459988"/>
              <a:gd name="connsiteY38" fmla="*/ 2385635 h 5753325"/>
              <a:gd name="connsiteX39" fmla="*/ 5916727 w 6459988"/>
              <a:gd name="connsiteY39" fmla="*/ 2458777 h 5753325"/>
              <a:gd name="connsiteX40" fmla="*/ 5856524 w 6459988"/>
              <a:gd name="connsiteY40" fmla="*/ 2583281 h 5753325"/>
              <a:gd name="connsiteX41" fmla="*/ 5838091 w 6459988"/>
              <a:gd name="connsiteY41" fmla="*/ 2753474 h 5753325"/>
              <a:gd name="connsiteX42" fmla="*/ 5777471 w 6459988"/>
              <a:gd name="connsiteY42" fmla="*/ 2901570 h 5753325"/>
              <a:gd name="connsiteX43" fmla="*/ 5723992 w 6459988"/>
              <a:gd name="connsiteY43" fmla="*/ 2998752 h 5753325"/>
              <a:gd name="connsiteX44" fmla="*/ 5557886 w 6459988"/>
              <a:gd name="connsiteY44" fmla="*/ 3329735 h 5753325"/>
              <a:gd name="connsiteX45" fmla="*/ 5471501 w 6459988"/>
              <a:gd name="connsiteY45" fmla="*/ 3462221 h 5753325"/>
              <a:gd name="connsiteX46" fmla="*/ 5465154 w 6459988"/>
              <a:gd name="connsiteY46" fmla="*/ 3541065 h 5753325"/>
              <a:gd name="connsiteX47" fmla="*/ 5437889 w 6459988"/>
              <a:gd name="connsiteY47" fmla="*/ 3559927 h 5753325"/>
              <a:gd name="connsiteX48" fmla="*/ 5432770 w 6459988"/>
              <a:gd name="connsiteY48" fmla="*/ 3562948 h 5753325"/>
              <a:gd name="connsiteX49" fmla="*/ 5406795 w 6459988"/>
              <a:gd name="connsiteY49" fmla="*/ 3578594 h 5753325"/>
              <a:gd name="connsiteX50" fmla="*/ 5381495 w 6459988"/>
              <a:gd name="connsiteY50" fmla="*/ 3599883 h 5753325"/>
              <a:gd name="connsiteX51" fmla="*/ 5363689 w 6459988"/>
              <a:gd name="connsiteY51" fmla="*/ 3633299 h 5753325"/>
              <a:gd name="connsiteX52" fmla="*/ 5291870 w 6459988"/>
              <a:gd name="connsiteY52" fmla="*/ 3799039 h 5753325"/>
              <a:gd name="connsiteX53" fmla="*/ 5241600 w 6459988"/>
              <a:gd name="connsiteY53" fmla="*/ 3894238 h 5753325"/>
              <a:gd name="connsiteX54" fmla="*/ 5211041 w 6459988"/>
              <a:gd name="connsiteY54" fmla="*/ 3924184 h 5753325"/>
              <a:gd name="connsiteX55" fmla="*/ 5176073 w 6459988"/>
              <a:gd name="connsiteY55" fmla="*/ 3970179 h 5753325"/>
              <a:gd name="connsiteX56" fmla="*/ 5172826 w 6459988"/>
              <a:gd name="connsiteY56" fmla="*/ 3991773 h 5753325"/>
              <a:gd name="connsiteX57" fmla="*/ 5157053 w 6459988"/>
              <a:gd name="connsiteY57" fmla="*/ 3997708 h 5753325"/>
              <a:gd name="connsiteX58" fmla="*/ 5127922 w 6459988"/>
              <a:gd name="connsiteY58" fmla="*/ 4022660 h 5753325"/>
              <a:gd name="connsiteX59" fmla="*/ 5020872 w 6459988"/>
              <a:gd name="connsiteY59" fmla="*/ 4075951 h 5753325"/>
              <a:gd name="connsiteX60" fmla="*/ 4991410 w 6459988"/>
              <a:gd name="connsiteY60" fmla="*/ 4087598 h 5753325"/>
              <a:gd name="connsiteX61" fmla="*/ 4930112 w 6459988"/>
              <a:gd name="connsiteY61" fmla="*/ 4138459 h 5753325"/>
              <a:gd name="connsiteX62" fmla="*/ 4834224 w 6459988"/>
              <a:gd name="connsiteY62" fmla="*/ 4231643 h 5753325"/>
              <a:gd name="connsiteX63" fmla="*/ 4812599 w 6459988"/>
              <a:gd name="connsiteY63" fmla="*/ 4249449 h 5753325"/>
              <a:gd name="connsiteX64" fmla="*/ 4789188 w 6459988"/>
              <a:gd name="connsiteY64" fmla="*/ 4256678 h 5753325"/>
              <a:gd name="connsiteX65" fmla="*/ 4779554 w 6459988"/>
              <a:gd name="connsiteY65" fmla="*/ 4251313 h 5753325"/>
              <a:gd name="connsiteX66" fmla="*/ 4766885 w 6459988"/>
              <a:gd name="connsiteY66" fmla="*/ 4259812 h 5753325"/>
              <a:gd name="connsiteX67" fmla="*/ 4762510 w 6459988"/>
              <a:gd name="connsiteY67" fmla="*/ 4260383 h 5753325"/>
              <a:gd name="connsiteX68" fmla="*/ 4738416 w 6459988"/>
              <a:gd name="connsiteY68" fmla="*/ 4265355 h 5753325"/>
              <a:gd name="connsiteX69" fmla="*/ 4712007 w 6459988"/>
              <a:gd name="connsiteY69" fmla="*/ 4317892 h 5753325"/>
              <a:gd name="connsiteX70" fmla="*/ 4658930 w 6459988"/>
              <a:gd name="connsiteY70" fmla="*/ 4348041 h 5753325"/>
              <a:gd name="connsiteX71" fmla="*/ 4443526 w 6459988"/>
              <a:gd name="connsiteY71" fmla="*/ 4507851 h 5753325"/>
              <a:gd name="connsiteX72" fmla="*/ 4289766 w 6459988"/>
              <a:gd name="connsiteY72" fmla="*/ 4711450 h 5753325"/>
              <a:gd name="connsiteX73" fmla="*/ 4150870 w 6459988"/>
              <a:gd name="connsiteY73" fmla="*/ 4818480 h 5753325"/>
              <a:gd name="connsiteX74" fmla="*/ 4006639 w 6459988"/>
              <a:gd name="connsiteY74" fmla="*/ 4933815 h 5753325"/>
              <a:gd name="connsiteX75" fmla="*/ 3298210 w 6459988"/>
              <a:gd name="connsiteY75" fmla="*/ 5070790 h 5753325"/>
              <a:gd name="connsiteX76" fmla="*/ 2947678 w 6459988"/>
              <a:gd name="connsiteY76" fmla="*/ 5117869 h 5753325"/>
              <a:gd name="connsiteX77" fmla="*/ 2822169 w 6459988"/>
              <a:gd name="connsiteY77" fmla="*/ 5129396 h 5753325"/>
              <a:gd name="connsiteX78" fmla="*/ 2538773 w 6459988"/>
              <a:gd name="connsiteY78" fmla="*/ 5313397 h 5753325"/>
              <a:gd name="connsiteX79" fmla="*/ 2014500 w 6459988"/>
              <a:gd name="connsiteY79" fmla="*/ 5519744 h 5753325"/>
              <a:gd name="connsiteX80" fmla="*/ 1934391 w 6459988"/>
              <a:gd name="connsiteY80" fmla="*/ 5591335 h 5753325"/>
              <a:gd name="connsiteX81" fmla="*/ 1892550 w 6459988"/>
              <a:gd name="connsiteY81" fmla="*/ 5649708 h 5753325"/>
              <a:gd name="connsiteX82" fmla="*/ 1854769 w 6459988"/>
              <a:gd name="connsiteY82" fmla="*/ 5647691 h 5753325"/>
              <a:gd name="connsiteX83" fmla="*/ 1809461 w 6459988"/>
              <a:gd name="connsiteY83" fmla="*/ 5648628 h 5753325"/>
              <a:gd name="connsiteX84" fmla="*/ 1745150 w 6459988"/>
              <a:gd name="connsiteY84" fmla="*/ 5693879 h 5753325"/>
              <a:gd name="connsiteX85" fmla="*/ 1713375 w 6459988"/>
              <a:gd name="connsiteY85" fmla="*/ 5684672 h 5753325"/>
              <a:gd name="connsiteX86" fmla="*/ 1707808 w 6459988"/>
              <a:gd name="connsiteY86" fmla="*/ 5682611 h 5753325"/>
              <a:gd name="connsiteX87" fmla="*/ 1679313 w 6459988"/>
              <a:gd name="connsiteY87" fmla="*/ 5672360 h 5753325"/>
              <a:gd name="connsiteX88" fmla="*/ 1646933 w 6459988"/>
              <a:gd name="connsiteY88" fmla="*/ 5666227 h 5753325"/>
              <a:gd name="connsiteX89" fmla="*/ 1610055 w 6459988"/>
              <a:gd name="connsiteY89" fmla="*/ 5673643 h 5753325"/>
              <a:gd name="connsiteX90" fmla="*/ 1437641 w 6459988"/>
              <a:gd name="connsiteY90" fmla="*/ 5723266 h 5753325"/>
              <a:gd name="connsiteX91" fmla="*/ 1332869 w 6459988"/>
              <a:gd name="connsiteY91" fmla="*/ 5744752 h 5753325"/>
              <a:gd name="connsiteX92" fmla="*/ 1290525 w 6459988"/>
              <a:gd name="connsiteY92" fmla="*/ 5740036 h 5753325"/>
              <a:gd name="connsiteX93" fmla="*/ 1233107 w 6459988"/>
              <a:gd name="connsiteY93" fmla="*/ 5742106 h 5753325"/>
              <a:gd name="connsiteX94" fmla="*/ 1214532 w 6459988"/>
              <a:gd name="connsiteY94" fmla="*/ 5753325 h 5753325"/>
              <a:gd name="connsiteX95" fmla="*/ 1199955 w 6459988"/>
              <a:gd name="connsiteY95" fmla="*/ 5744831 h 5753325"/>
              <a:gd name="connsiteX96" fmla="*/ 1162337 w 6459988"/>
              <a:gd name="connsiteY96" fmla="*/ 5738048 h 5753325"/>
              <a:gd name="connsiteX97" fmla="*/ 1053457 w 6459988"/>
              <a:gd name="connsiteY97" fmla="*/ 5688676 h 5753325"/>
              <a:gd name="connsiteX98" fmla="*/ 1025798 w 6459988"/>
              <a:gd name="connsiteY98" fmla="*/ 5673166 h 5753325"/>
              <a:gd name="connsiteX99" fmla="*/ 947900 w 6459988"/>
              <a:gd name="connsiteY99" fmla="*/ 5657848 h 5753325"/>
              <a:gd name="connsiteX100" fmla="*/ 815627 w 6459988"/>
              <a:gd name="connsiteY100" fmla="*/ 5642557 h 5753325"/>
              <a:gd name="connsiteX101" fmla="*/ 788251 w 6459988"/>
              <a:gd name="connsiteY101" fmla="*/ 5637065 h 5753325"/>
              <a:gd name="connsiteX102" fmla="*/ 767822 w 6459988"/>
              <a:gd name="connsiteY102" fmla="*/ 5623450 h 5753325"/>
              <a:gd name="connsiteX103" fmla="*/ 765791 w 6459988"/>
              <a:gd name="connsiteY103" fmla="*/ 5612539 h 5753325"/>
              <a:gd name="connsiteX104" fmla="*/ 751230 w 6459988"/>
              <a:gd name="connsiteY104" fmla="*/ 5608092 h 5753325"/>
              <a:gd name="connsiteX105" fmla="*/ 748008 w 6459988"/>
              <a:gd name="connsiteY105" fmla="*/ 5605052 h 5753325"/>
              <a:gd name="connsiteX106" fmla="*/ 728871 w 6459988"/>
              <a:gd name="connsiteY106" fmla="*/ 5589469 h 5753325"/>
              <a:gd name="connsiteX107" fmla="*/ 671898 w 6459988"/>
              <a:gd name="connsiteY107" fmla="*/ 5602363 h 5753325"/>
              <a:gd name="connsiteX108" fmla="*/ 615065 w 6459988"/>
              <a:gd name="connsiteY108" fmla="*/ 5580257 h 5753325"/>
              <a:gd name="connsiteX109" fmla="*/ 355785 w 6459988"/>
              <a:gd name="connsiteY109" fmla="*/ 5514383 h 5753325"/>
              <a:gd name="connsiteX110" fmla="*/ 102269 w 6459988"/>
              <a:gd name="connsiteY110" fmla="*/ 5524347 h 5753325"/>
              <a:gd name="connsiteX111" fmla="*/ 13160 w 6459988"/>
              <a:gd name="connsiteY111" fmla="*/ 5514159 h 5753325"/>
              <a:gd name="connsiteX112" fmla="*/ 0 w 6459988"/>
              <a:gd name="connsiteY112" fmla="*/ 5511735 h 5753325"/>
              <a:gd name="connsiteX113" fmla="*/ 0 w 6459988"/>
              <a:gd name="connsiteY113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344988 w 6459988"/>
              <a:gd name="connsiteY9" fmla="*/ 697330 h 5753325"/>
              <a:gd name="connsiteX10" fmla="*/ 6447445 w 6459988"/>
              <a:gd name="connsiteY10" fmla="*/ 780003 h 5753325"/>
              <a:gd name="connsiteX11" fmla="*/ 6426552 w 6459988"/>
              <a:gd name="connsiteY11" fmla="*/ 845805 h 5753325"/>
              <a:gd name="connsiteX12" fmla="*/ 6434072 w 6459988"/>
              <a:gd name="connsiteY12" fmla="*/ 910733 h 5753325"/>
              <a:gd name="connsiteX13" fmla="*/ 6432570 w 6459988"/>
              <a:gd name="connsiteY13" fmla="*/ 983394 h 5753325"/>
              <a:gd name="connsiteX14" fmla="*/ 6431878 w 6459988"/>
              <a:gd name="connsiteY14" fmla="*/ 1026728 h 5753325"/>
              <a:gd name="connsiteX15" fmla="*/ 6414269 w 6459988"/>
              <a:gd name="connsiteY15" fmla="*/ 1151111 h 5753325"/>
              <a:gd name="connsiteX16" fmla="*/ 6371722 w 6459988"/>
              <a:gd name="connsiteY16" fmla="*/ 1318080 h 5753325"/>
              <a:gd name="connsiteX17" fmla="*/ 6356023 w 6459988"/>
              <a:gd name="connsiteY17" fmla="*/ 1356227 h 5753325"/>
              <a:gd name="connsiteX18" fmla="*/ 6356157 w 6459988"/>
              <a:gd name="connsiteY18" fmla="*/ 1361967 h 5753325"/>
              <a:gd name="connsiteX19" fmla="*/ 6350613 w 6459988"/>
              <a:gd name="connsiteY19" fmla="*/ 1393569 h 5753325"/>
              <a:gd name="connsiteX20" fmla="*/ 6357062 w 6459988"/>
              <a:gd name="connsiteY20" fmla="*/ 1444071 h 5753325"/>
              <a:gd name="connsiteX21" fmla="*/ 6364832 w 6459988"/>
              <a:gd name="connsiteY21" fmla="*/ 1478763 h 5753325"/>
              <a:gd name="connsiteX22" fmla="*/ 6369745 w 6459988"/>
              <a:gd name="connsiteY22" fmla="*/ 1495680 h 5753325"/>
              <a:gd name="connsiteX23" fmla="*/ 6370898 w 6459988"/>
              <a:gd name="connsiteY23" fmla="*/ 1513331 h 5753325"/>
              <a:gd name="connsiteX24" fmla="*/ 6368801 w 6459988"/>
              <a:gd name="connsiteY24" fmla="*/ 1527414 h 5753325"/>
              <a:gd name="connsiteX25" fmla="*/ 6359177 w 6459988"/>
              <a:gd name="connsiteY25" fmla="*/ 1639513 h 5753325"/>
              <a:gd name="connsiteX26" fmla="*/ 6299489 w 6459988"/>
              <a:gd name="connsiteY26" fmla="*/ 1784860 h 5753325"/>
              <a:gd name="connsiteX27" fmla="*/ 6267878 w 6459988"/>
              <a:gd name="connsiteY27" fmla="*/ 1858572 h 5753325"/>
              <a:gd name="connsiteX28" fmla="*/ 6251146 w 6459988"/>
              <a:gd name="connsiteY28" fmla="*/ 1926167 h 5753325"/>
              <a:gd name="connsiteX29" fmla="*/ 6210686 w 6459988"/>
              <a:gd name="connsiteY29" fmla="*/ 2014834 h 5753325"/>
              <a:gd name="connsiteX30" fmla="*/ 6106652 w 6459988"/>
              <a:gd name="connsiteY30" fmla="*/ 2150572 h 5753325"/>
              <a:gd name="connsiteX31" fmla="*/ 6097813 w 6459988"/>
              <a:gd name="connsiteY31" fmla="*/ 2172208 h 5753325"/>
              <a:gd name="connsiteX32" fmla="*/ 6095990 w 6459988"/>
              <a:gd name="connsiteY32" fmla="*/ 2181185 h 5753325"/>
              <a:gd name="connsiteX33" fmla="*/ 6090126 w 6459988"/>
              <a:gd name="connsiteY33" fmla="*/ 2192533 h 5753325"/>
              <a:gd name="connsiteX34" fmla="*/ 6089503 w 6459988"/>
              <a:gd name="connsiteY34" fmla="*/ 2192543 h 5753325"/>
              <a:gd name="connsiteX35" fmla="*/ 6084946 w 6459988"/>
              <a:gd name="connsiteY35" fmla="*/ 2203694 h 5753325"/>
              <a:gd name="connsiteX36" fmla="*/ 5987861 w 6459988"/>
              <a:gd name="connsiteY36" fmla="*/ 2304868 h 5753325"/>
              <a:gd name="connsiteX37" fmla="*/ 5973439 w 6459988"/>
              <a:gd name="connsiteY37" fmla="*/ 2385635 h 5753325"/>
              <a:gd name="connsiteX38" fmla="*/ 5916727 w 6459988"/>
              <a:gd name="connsiteY38" fmla="*/ 2458777 h 5753325"/>
              <a:gd name="connsiteX39" fmla="*/ 5856524 w 6459988"/>
              <a:gd name="connsiteY39" fmla="*/ 2583281 h 5753325"/>
              <a:gd name="connsiteX40" fmla="*/ 5838091 w 6459988"/>
              <a:gd name="connsiteY40" fmla="*/ 2753474 h 5753325"/>
              <a:gd name="connsiteX41" fmla="*/ 5777471 w 6459988"/>
              <a:gd name="connsiteY41" fmla="*/ 2901570 h 5753325"/>
              <a:gd name="connsiteX42" fmla="*/ 5723992 w 6459988"/>
              <a:gd name="connsiteY42" fmla="*/ 2998752 h 5753325"/>
              <a:gd name="connsiteX43" fmla="*/ 5557886 w 6459988"/>
              <a:gd name="connsiteY43" fmla="*/ 3329735 h 5753325"/>
              <a:gd name="connsiteX44" fmla="*/ 5471501 w 6459988"/>
              <a:gd name="connsiteY44" fmla="*/ 3462221 h 5753325"/>
              <a:gd name="connsiteX45" fmla="*/ 5465154 w 6459988"/>
              <a:gd name="connsiteY45" fmla="*/ 3541065 h 5753325"/>
              <a:gd name="connsiteX46" fmla="*/ 5437889 w 6459988"/>
              <a:gd name="connsiteY46" fmla="*/ 3559927 h 5753325"/>
              <a:gd name="connsiteX47" fmla="*/ 5432770 w 6459988"/>
              <a:gd name="connsiteY47" fmla="*/ 3562948 h 5753325"/>
              <a:gd name="connsiteX48" fmla="*/ 5406795 w 6459988"/>
              <a:gd name="connsiteY48" fmla="*/ 3578594 h 5753325"/>
              <a:gd name="connsiteX49" fmla="*/ 5381495 w 6459988"/>
              <a:gd name="connsiteY49" fmla="*/ 3599883 h 5753325"/>
              <a:gd name="connsiteX50" fmla="*/ 5363689 w 6459988"/>
              <a:gd name="connsiteY50" fmla="*/ 3633299 h 5753325"/>
              <a:gd name="connsiteX51" fmla="*/ 5291870 w 6459988"/>
              <a:gd name="connsiteY51" fmla="*/ 3799039 h 5753325"/>
              <a:gd name="connsiteX52" fmla="*/ 5241600 w 6459988"/>
              <a:gd name="connsiteY52" fmla="*/ 3894238 h 5753325"/>
              <a:gd name="connsiteX53" fmla="*/ 5211041 w 6459988"/>
              <a:gd name="connsiteY53" fmla="*/ 3924184 h 5753325"/>
              <a:gd name="connsiteX54" fmla="*/ 5176073 w 6459988"/>
              <a:gd name="connsiteY54" fmla="*/ 3970179 h 5753325"/>
              <a:gd name="connsiteX55" fmla="*/ 5172826 w 6459988"/>
              <a:gd name="connsiteY55" fmla="*/ 3991773 h 5753325"/>
              <a:gd name="connsiteX56" fmla="*/ 5157053 w 6459988"/>
              <a:gd name="connsiteY56" fmla="*/ 3997708 h 5753325"/>
              <a:gd name="connsiteX57" fmla="*/ 5127922 w 6459988"/>
              <a:gd name="connsiteY57" fmla="*/ 4022660 h 5753325"/>
              <a:gd name="connsiteX58" fmla="*/ 5020872 w 6459988"/>
              <a:gd name="connsiteY58" fmla="*/ 4075951 h 5753325"/>
              <a:gd name="connsiteX59" fmla="*/ 4991410 w 6459988"/>
              <a:gd name="connsiteY59" fmla="*/ 4087598 h 5753325"/>
              <a:gd name="connsiteX60" fmla="*/ 4930112 w 6459988"/>
              <a:gd name="connsiteY60" fmla="*/ 4138459 h 5753325"/>
              <a:gd name="connsiteX61" fmla="*/ 4834224 w 6459988"/>
              <a:gd name="connsiteY61" fmla="*/ 4231643 h 5753325"/>
              <a:gd name="connsiteX62" fmla="*/ 4812599 w 6459988"/>
              <a:gd name="connsiteY62" fmla="*/ 4249449 h 5753325"/>
              <a:gd name="connsiteX63" fmla="*/ 4789188 w 6459988"/>
              <a:gd name="connsiteY63" fmla="*/ 4256678 h 5753325"/>
              <a:gd name="connsiteX64" fmla="*/ 4779554 w 6459988"/>
              <a:gd name="connsiteY64" fmla="*/ 4251313 h 5753325"/>
              <a:gd name="connsiteX65" fmla="*/ 4766885 w 6459988"/>
              <a:gd name="connsiteY65" fmla="*/ 4259812 h 5753325"/>
              <a:gd name="connsiteX66" fmla="*/ 4762510 w 6459988"/>
              <a:gd name="connsiteY66" fmla="*/ 4260383 h 5753325"/>
              <a:gd name="connsiteX67" fmla="*/ 4738416 w 6459988"/>
              <a:gd name="connsiteY67" fmla="*/ 4265355 h 5753325"/>
              <a:gd name="connsiteX68" fmla="*/ 4712007 w 6459988"/>
              <a:gd name="connsiteY68" fmla="*/ 4317892 h 5753325"/>
              <a:gd name="connsiteX69" fmla="*/ 4658930 w 6459988"/>
              <a:gd name="connsiteY69" fmla="*/ 4348041 h 5753325"/>
              <a:gd name="connsiteX70" fmla="*/ 4443526 w 6459988"/>
              <a:gd name="connsiteY70" fmla="*/ 4507851 h 5753325"/>
              <a:gd name="connsiteX71" fmla="*/ 4289766 w 6459988"/>
              <a:gd name="connsiteY71" fmla="*/ 4711450 h 5753325"/>
              <a:gd name="connsiteX72" fmla="*/ 4150870 w 6459988"/>
              <a:gd name="connsiteY72" fmla="*/ 4818480 h 5753325"/>
              <a:gd name="connsiteX73" fmla="*/ 4006639 w 6459988"/>
              <a:gd name="connsiteY73" fmla="*/ 4933815 h 5753325"/>
              <a:gd name="connsiteX74" fmla="*/ 3298210 w 6459988"/>
              <a:gd name="connsiteY74" fmla="*/ 5070790 h 5753325"/>
              <a:gd name="connsiteX75" fmla="*/ 2947678 w 6459988"/>
              <a:gd name="connsiteY75" fmla="*/ 5117869 h 5753325"/>
              <a:gd name="connsiteX76" fmla="*/ 2822169 w 6459988"/>
              <a:gd name="connsiteY76" fmla="*/ 5129396 h 5753325"/>
              <a:gd name="connsiteX77" fmla="*/ 2538773 w 6459988"/>
              <a:gd name="connsiteY77" fmla="*/ 5313397 h 5753325"/>
              <a:gd name="connsiteX78" fmla="*/ 2014500 w 6459988"/>
              <a:gd name="connsiteY78" fmla="*/ 5519744 h 5753325"/>
              <a:gd name="connsiteX79" fmla="*/ 1934391 w 6459988"/>
              <a:gd name="connsiteY79" fmla="*/ 5591335 h 5753325"/>
              <a:gd name="connsiteX80" fmla="*/ 1892550 w 6459988"/>
              <a:gd name="connsiteY80" fmla="*/ 5649708 h 5753325"/>
              <a:gd name="connsiteX81" fmla="*/ 1854769 w 6459988"/>
              <a:gd name="connsiteY81" fmla="*/ 5647691 h 5753325"/>
              <a:gd name="connsiteX82" fmla="*/ 1809461 w 6459988"/>
              <a:gd name="connsiteY82" fmla="*/ 5648628 h 5753325"/>
              <a:gd name="connsiteX83" fmla="*/ 1745150 w 6459988"/>
              <a:gd name="connsiteY83" fmla="*/ 5693879 h 5753325"/>
              <a:gd name="connsiteX84" fmla="*/ 1713375 w 6459988"/>
              <a:gd name="connsiteY84" fmla="*/ 5684672 h 5753325"/>
              <a:gd name="connsiteX85" fmla="*/ 1707808 w 6459988"/>
              <a:gd name="connsiteY85" fmla="*/ 5682611 h 5753325"/>
              <a:gd name="connsiteX86" fmla="*/ 1679313 w 6459988"/>
              <a:gd name="connsiteY86" fmla="*/ 5672360 h 5753325"/>
              <a:gd name="connsiteX87" fmla="*/ 1646933 w 6459988"/>
              <a:gd name="connsiteY87" fmla="*/ 5666227 h 5753325"/>
              <a:gd name="connsiteX88" fmla="*/ 1610055 w 6459988"/>
              <a:gd name="connsiteY88" fmla="*/ 5673643 h 5753325"/>
              <a:gd name="connsiteX89" fmla="*/ 1437641 w 6459988"/>
              <a:gd name="connsiteY89" fmla="*/ 5723266 h 5753325"/>
              <a:gd name="connsiteX90" fmla="*/ 1332869 w 6459988"/>
              <a:gd name="connsiteY90" fmla="*/ 5744752 h 5753325"/>
              <a:gd name="connsiteX91" fmla="*/ 1290525 w 6459988"/>
              <a:gd name="connsiteY91" fmla="*/ 5740036 h 5753325"/>
              <a:gd name="connsiteX92" fmla="*/ 1233107 w 6459988"/>
              <a:gd name="connsiteY92" fmla="*/ 5742106 h 5753325"/>
              <a:gd name="connsiteX93" fmla="*/ 1214532 w 6459988"/>
              <a:gd name="connsiteY93" fmla="*/ 5753325 h 5753325"/>
              <a:gd name="connsiteX94" fmla="*/ 1199955 w 6459988"/>
              <a:gd name="connsiteY94" fmla="*/ 5744831 h 5753325"/>
              <a:gd name="connsiteX95" fmla="*/ 1162337 w 6459988"/>
              <a:gd name="connsiteY95" fmla="*/ 5738048 h 5753325"/>
              <a:gd name="connsiteX96" fmla="*/ 1053457 w 6459988"/>
              <a:gd name="connsiteY96" fmla="*/ 5688676 h 5753325"/>
              <a:gd name="connsiteX97" fmla="*/ 1025798 w 6459988"/>
              <a:gd name="connsiteY97" fmla="*/ 5673166 h 5753325"/>
              <a:gd name="connsiteX98" fmla="*/ 947900 w 6459988"/>
              <a:gd name="connsiteY98" fmla="*/ 5657848 h 5753325"/>
              <a:gd name="connsiteX99" fmla="*/ 815627 w 6459988"/>
              <a:gd name="connsiteY99" fmla="*/ 5642557 h 5753325"/>
              <a:gd name="connsiteX100" fmla="*/ 788251 w 6459988"/>
              <a:gd name="connsiteY100" fmla="*/ 5637065 h 5753325"/>
              <a:gd name="connsiteX101" fmla="*/ 767822 w 6459988"/>
              <a:gd name="connsiteY101" fmla="*/ 5623450 h 5753325"/>
              <a:gd name="connsiteX102" fmla="*/ 765791 w 6459988"/>
              <a:gd name="connsiteY102" fmla="*/ 5612539 h 5753325"/>
              <a:gd name="connsiteX103" fmla="*/ 751230 w 6459988"/>
              <a:gd name="connsiteY103" fmla="*/ 5608092 h 5753325"/>
              <a:gd name="connsiteX104" fmla="*/ 748008 w 6459988"/>
              <a:gd name="connsiteY104" fmla="*/ 5605052 h 5753325"/>
              <a:gd name="connsiteX105" fmla="*/ 728871 w 6459988"/>
              <a:gd name="connsiteY105" fmla="*/ 5589469 h 5753325"/>
              <a:gd name="connsiteX106" fmla="*/ 671898 w 6459988"/>
              <a:gd name="connsiteY106" fmla="*/ 5602363 h 5753325"/>
              <a:gd name="connsiteX107" fmla="*/ 615065 w 6459988"/>
              <a:gd name="connsiteY107" fmla="*/ 5580257 h 5753325"/>
              <a:gd name="connsiteX108" fmla="*/ 355785 w 6459988"/>
              <a:gd name="connsiteY108" fmla="*/ 5514383 h 5753325"/>
              <a:gd name="connsiteX109" fmla="*/ 102269 w 6459988"/>
              <a:gd name="connsiteY109" fmla="*/ 5524347 h 5753325"/>
              <a:gd name="connsiteX110" fmla="*/ 13160 w 6459988"/>
              <a:gd name="connsiteY110" fmla="*/ 5514159 h 5753325"/>
              <a:gd name="connsiteX111" fmla="*/ 0 w 6459988"/>
              <a:gd name="connsiteY111" fmla="*/ 5511735 h 5753325"/>
              <a:gd name="connsiteX112" fmla="*/ 0 w 6459988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447445 w 6447632"/>
              <a:gd name="connsiteY10" fmla="*/ 780003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05877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09888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3456"/>
              <a:gd name="connsiteY0" fmla="*/ 0 h 5753325"/>
              <a:gd name="connsiteX1" fmla="*/ 6438980 w 6443456"/>
              <a:gd name="connsiteY1" fmla="*/ 0 h 5753325"/>
              <a:gd name="connsiteX2" fmla="*/ 6439047 w 6443456"/>
              <a:gd name="connsiteY2" fmla="*/ 147 h 5753325"/>
              <a:gd name="connsiteX3" fmla="*/ 6443456 w 6443456"/>
              <a:gd name="connsiteY3" fmla="*/ 130105 h 5753325"/>
              <a:gd name="connsiteX4" fmla="*/ 6422751 w 6443456"/>
              <a:gd name="connsiteY4" fmla="*/ 174163 h 5753325"/>
              <a:gd name="connsiteX5" fmla="*/ 6396598 w 6443456"/>
              <a:gd name="connsiteY5" fmla="*/ 274847 h 5753325"/>
              <a:gd name="connsiteX6" fmla="*/ 6337615 w 6443456"/>
              <a:gd name="connsiteY6" fmla="*/ 471794 h 5753325"/>
              <a:gd name="connsiteX7" fmla="*/ 6304423 w 6443456"/>
              <a:gd name="connsiteY7" fmla="*/ 582623 h 5753325"/>
              <a:gd name="connsiteX8" fmla="*/ 6303977 w 6443456"/>
              <a:gd name="connsiteY8" fmla="*/ 664291 h 5753325"/>
              <a:gd name="connsiteX9" fmla="*/ 6299372 w 6443456"/>
              <a:gd name="connsiteY9" fmla="*/ 697330 h 5753325"/>
              <a:gd name="connsiteX10" fmla="*/ 6309888 w 6443456"/>
              <a:gd name="connsiteY10" fmla="*/ 754001 h 5753325"/>
              <a:gd name="connsiteX11" fmla="*/ 6339879 w 6443456"/>
              <a:gd name="connsiteY11" fmla="*/ 811136 h 5753325"/>
              <a:gd name="connsiteX12" fmla="*/ 6330065 w 6443456"/>
              <a:gd name="connsiteY12" fmla="*/ 893399 h 5753325"/>
              <a:gd name="connsiteX13" fmla="*/ 6328618 w 6443456"/>
              <a:gd name="connsiteY13" fmla="*/ 1009766 h 5753325"/>
              <a:gd name="connsiteX14" fmla="*/ 6320797 w 6443456"/>
              <a:gd name="connsiteY14" fmla="*/ 1146964 h 5753325"/>
              <a:gd name="connsiteX15" fmla="*/ 6334400 w 6443456"/>
              <a:gd name="connsiteY15" fmla="*/ 1280757 h 5753325"/>
              <a:gd name="connsiteX16" fmla="*/ 6356023 w 6443456"/>
              <a:gd name="connsiteY16" fmla="*/ 1356227 h 5753325"/>
              <a:gd name="connsiteX17" fmla="*/ 6356157 w 6443456"/>
              <a:gd name="connsiteY17" fmla="*/ 1361967 h 5753325"/>
              <a:gd name="connsiteX18" fmla="*/ 6350613 w 6443456"/>
              <a:gd name="connsiteY18" fmla="*/ 1393569 h 5753325"/>
              <a:gd name="connsiteX19" fmla="*/ 6357062 w 6443456"/>
              <a:gd name="connsiteY19" fmla="*/ 1444071 h 5753325"/>
              <a:gd name="connsiteX20" fmla="*/ 6364832 w 6443456"/>
              <a:gd name="connsiteY20" fmla="*/ 1478763 h 5753325"/>
              <a:gd name="connsiteX21" fmla="*/ 6369745 w 6443456"/>
              <a:gd name="connsiteY21" fmla="*/ 1495680 h 5753325"/>
              <a:gd name="connsiteX22" fmla="*/ 6370898 w 6443456"/>
              <a:gd name="connsiteY22" fmla="*/ 1513331 h 5753325"/>
              <a:gd name="connsiteX23" fmla="*/ 6339773 w 6443456"/>
              <a:gd name="connsiteY23" fmla="*/ 1527414 h 5753325"/>
              <a:gd name="connsiteX24" fmla="*/ 6321854 w 6443456"/>
              <a:gd name="connsiteY24" fmla="*/ 1635366 h 5753325"/>
              <a:gd name="connsiteX25" fmla="*/ 6299489 w 6443456"/>
              <a:gd name="connsiteY25" fmla="*/ 1784860 h 5753325"/>
              <a:gd name="connsiteX26" fmla="*/ 6267878 w 6443456"/>
              <a:gd name="connsiteY26" fmla="*/ 1858572 h 5753325"/>
              <a:gd name="connsiteX27" fmla="*/ 6251146 w 6443456"/>
              <a:gd name="connsiteY27" fmla="*/ 1926167 h 5753325"/>
              <a:gd name="connsiteX28" fmla="*/ 6210686 w 6443456"/>
              <a:gd name="connsiteY28" fmla="*/ 2014834 h 5753325"/>
              <a:gd name="connsiteX29" fmla="*/ 6106652 w 6443456"/>
              <a:gd name="connsiteY29" fmla="*/ 2150572 h 5753325"/>
              <a:gd name="connsiteX30" fmla="*/ 6097813 w 6443456"/>
              <a:gd name="connsiteY30" fmla="*/ 2172208 h 5753325"/>
              <a:gd name="connsiteX31" fmla="*/ 6095990 w 6443456"/>
              <a:gd name="connsiteY31" fmla="*/ 2181185 h 5753325"/>
              <a:gd name="connsiteX32" fmla="*/ 6090126 w 6443456"/>
              <a:gd name="connsiteY32" fmla="*/ 2192533 h 5753325"/>
              <a:gd name="connsiteX33" fmla="*/ 6089503 w 6443456"/>
              <a:gd name="connsiteY33" fmla="*/ 2192543 h 5753325"/>
              <a:gd name="connsiteX34" fmla="*/ 6084946 w 6443456"/>
              <a:gd name="connsiteY34" fmla="*/ 2203694 h 5753325"/>
              <a:gd name="connsiteX35" fmla="*/ 5987861 w 6443456"/>
              <a:gd name="connsiteY35" fmla="*/ 2304868 h 5753325"/>
              <a:gd name="connsiteX36" fmla="*/ 5973439 w 6443456"/>
              <a:gd name="connsiteY36" fmla="*/ 2385635 h 5753325"/>
              <a:gd name="connsiteX37" fmla="*/ 5916727 w 6443456"/>
              <a:gd name="connsiteY37" fmla="*/ 2458777 h 5753325"/>
              <a:gd name="connsiteX38" fmla="*/ 5856524 w 6443456"/>
              <a:gd name="connsiteY38" fmla="*/ 2583281 h 5753325"/>
              <a:gd name="connsiteX39" fmla="*/ 5838091 w 6443456"/>
              <a:gd name="connsiteY39" fmla="*/ 2753474 h 5753325"/>
              <a:gd name="connsiteX40" fmla="*/ 5744296 w 6443456"/>
              <a:gd name="connsiteY40" fmla="*/ 2893276 h 5753325"/>
              <a:gd name="connsiteX41" fmla="*/ 5682522 w 6443456"/>
              <a:gd name="connsiteY41" fmla="*/ 3044368 h 5753325"/>
              <a:gd name="connsiteX42" fmla="*/ 5557886 w 6443456"/>
              <a:gd name="connsiteY42" fmla="*/ 3304853 h 5753325"/>
              <a:gd name="connsiteX43" fmla="*/ 5483942 w 6443456"/>
              <a:gd name="connsiteY43" fmla="*/ 3416604 h 5753325"/>
              <a:gd name="connsiteX44" fmla="*/ 5461007 w 6443456"/>
              <a:gd name="connsiteY44" fmla="*/ 3503742 h 5753325"/>
              <a:gd name="connsiteX45" fmla="*/ 5437889 w 6443456"/>
              <a:gd name="connsiteY45" fmla="*/ 3559927 h 5753325"/>
              <a:gd name="connsiteX46" fmla="*/ 5432770 w 6443456"/>
              <a:gd name="connsiteY46" fmla="*/ 3562948 h 5753325"/>
              <a:gd name="connsiteX47" fmla="*/ 5406795 w 6443456"/>
              <a:gd name="connsiteY47" fmla="*/ 3578594 h 5753325"/>
              <a:gd name="connsiteX48" fmla="*/ 5381495 w 6443456"/>
              <a:gd name="connsiteY48" fmla="*/ 3599883 h 5753325"/>
              <a:gd name="connsiteX49" fmla="*/ 5363689 w 6443456"/>
              <a:gd name="connsiteY49" fmla="*/ 3633299 h 5753325"/>
              <a:gd name="connsiteX50" fmla="*/ 5291870 w 6443456"/>
              <a:gd name="connsiteY50" fmla="*/ 3799039 h 5753325"/>
              <a:gd name="connsiteX51" fmla="*/ 5241600 w 6443456"/>
              <a:gd name="connsiteY51" fmla="*/ 3894238 h 5753325"/>
              <a:gd name="connsiteX52" fmla="*/ 5211041 w 6443456"/>
              <a:gd name="connsiteY52" fmla="*/ 3924184 h 5753325"/>
              <a:gd name="connsiteX53" fmla="*/ 5176073 w 6443456"/>
              <a:gd name="connsiteY53" fmla="*/ 3970179 h 5753325"/>
              <a:gd name="connsiteX54" fmla="*/ 5172826 w 6443456"/>
              <a:gd name="connsiteY54" fmla="*/ 3991773 h 5753325"/>
              <a:gd name="connsiteX55" fmla="*/ 5157053 w 6443456"/>
              <a:gd name="connsiteY55" fmla="*/ 3997708 h 5753325"/>
              <a:gd name="connsiteX56" fmla="*/ 5127922 w 6443456"/>
              <a:gd name="connsiteY56" fmla="*/ 4022660 h 5753325"/>
              <a:gd name="connsiteX57" fmla="*/ 5020872 w 6443456"/>
              <a:gd name="connsiteY57" fmla="*/ 4075951 h 5753325"/>
              <a:gd name="connsiteX58" fmla="*/ 4991410 w 6443456"/>
              <a:gd name="connsiteY58" fmla="*/ 4087598 h 5753325"/>
              <a:gd name="connsiteX59" fmla="*/ 4930112 w 6443456"/>
              <a:gd name="connsiteY59" fmla="*/ 4138459 h 5753325"/>
              <a:gd name="connsiteX60" fmla="*/ 4834224 w 6443456"/>
              <a:gd name="connsiteY60" fmla="*/ 4231643 h 5753325"/>
              <a:gd name="connsiteX61" fmla="*/ 4812599 w 6443456"/>
              <a:gd name="connsiteY61" fmla="*/ 4249449 h 5753325"/>
              <a:gd name="connsiteX62" fmla="*/ 4789188 w 6443456"/>
              <a:gd name="connsiteY62" fmla="*/ 4256678 h 5753325"/>
              <a:gd name="connsiteX63" fmla="*/ 4779554 w 6443456"/>
              <a:gd name="connsiteY63" fmla="*/ 4251313 h 5753325"/>
              <a:gd name="connsiteX64" fmla="*/ 4766885 w 6443456"/>
              <a:gd name="connsiteY64" fmla="*/ 4259812 h 5753325"/>
              <a:gd name="connsiteX65" fmla="*/ 4762510 w 6443456"/>
              <a:gd name="connsiteY65" fmla="*/ 4260383 h 5753325"/>
              <a:gd name="connsiteX66" fmla="*/ 4738416 w 6443456"/>
              <a:gd name="connsiteY66" fmla="*/ 4265355 h 5753325"/>
              <a:gd name="connsiteX67" fmla="*/ 4712007 w 6443456"/>
              <a:gd name="connsiteY67" fmla="*/ 4317892 h 5753325"/>
              <a:gd name="connsiteX68" fmla="*/ 4658930 w 6443456"/>
              <a:gd name="connsiteY68" fmla="*/ 4348041 h 5753325"/>
              <a:gd name="connsiteX69" fmla="*/ 4443526 w 6443456"/>
              <a:gd name="connsiteY69" fmla="*/ 4507851 h 5753325"/>
              <a:gd name="connsiteX70" fmla="*/ 4289766 w 6443456"/>
              <a:gd name="connsiteY70" fmla="*/ 4711450 h 5753325"/>
              <a:gd name="connsiteX71" fmla="*/ 4150870 w 6443456"/>
              <a:gd name="connsiteY71" fmla="*/ 4818480 h 5753325"/>
              <a:gd name="connsiteX72" fmla="*/ 4006639 w 6443456"/>
              <a:gd name="connsiteY72" fmla="*/ 4933815 h 5753325"/>
              <a:gd name="connsiteX73" fmla="*/ 3298210 w 6443456"/>
              <a:gd name="connsiteY73" fmla="*/ 5070790 h 5753325"/>
              <a:gd name="connsiteX74" fmla="*/ 2947678 w 6443456"/>
              <a:gd name="connsiteY74" fmla="*/ 5117869 h 5753325"/>
              <a:gd name="connsiteX75" fmla="*/ 2822169 w 6443456"/>
              <a:gd name="connsiteY75" fmla="*/ 5129396 h 5753325"/>
              <a:gd name="connsiteX76" fmla="*/ 2538773 w 6443456"/>
              <a:gd name="connsiteY76" fmla="*/ 5313397 h 5753325"/>
              <a:gd name="connsiteX77" fmla="*/ 2014500 w 6443456"/>
              <a:gd name="connsiteY77" fmla="*/ 5519744 h 5753325"/>
              <a:gd name="connsiteX78" fmla="*/ 1934391 w 6443456"/>
              <a:gd name="connsiteY78" fmla="*/ 5591335 h 5753325"/>
              <a:gd name="connsiteX79" fmla="*/ 1892550 w 6443456"/>
              <a:gd name="connsiteY79" fmla="*/ 5649708 h 5753325"/>
              <a:gd name="connsiteX80" fmla="*/ 1854769 w 6443456"/>
              <a:gd name="connsiteY80" fmla="*/ 5647691 h 5753325"/>
              <a:gd name="connsiteX81" fmla="*/ 1809461 w 6443456"/>
              <a:gd name="connsiteY81" fmla="*/ 5648628 h 5753325"/>
              <a:gd name="connsiteX82" fmla="*/ 1745150 w 6443456"/>
              <a:gd name="connsiteY82" fmla="*/ 5693879 h 5753325"/>
              <a:gd name="connsiteX83" fmla="*/ 1713375 w 6443456"/>
              <a:gd name="connsiteY83" fmla="*/ 5684672 h 5753325"/>
              <a:gd name="connsiteX84" fmla="*/ 1707808 w 6443456"/>
              <a:gd name="connsiteY84" fmla="*/ 5682611 h 5753325"/>
              <a:gd name="connsiteX85" fmla="*/ 1679313 w 6443456"/>
              <a:gd name="connsiteY85" fmla="*/ 5672360 h 5753325"/>
              <a:gd name="connsiteX86" fmla="*/ 1646933 w 6443456"/>
              <a:gd name="connsiteY86" fmla="*/ 5666227 h 5753325"/>
              <a:gd name="connsiteX87" fmla="*/ 1610055 w 6443456"/>
              <a:gd name="connsiteY87" fmla="*/ 5673643 h 5753325"/>
              <a:gd name="connsiteX88" fmla="*/ 1437641 w 6443456"/>
              <a:gd name="connsiteY88" fmla="*/ 5723266 h 5753325"/>
              <a:gd name="connsiteX89" fmla="*/ 1332869 w 6443456"/>
              <a:gd name="connsiteY89" fmla="*/ 5744752 h 5753325"/>
              <a:gd name="connsiteX90" fmla="*/ 1290525 w 6443456"/>
              <a:gd name="connsiteY90" fmla="*/ 5740036 h 5753325"/>
              <a:gd name="connsiteX91" fmla="*/ 1233107 w 6443456"/>
              <a:gd name="connsiteY91" fmla="*/ 5742106 h 5753325"/>
              <a:gd name="connsiteX92" fmla="*/ 1214532 w 6443456"/>
              <a:gd name="connsiteY92" fmla="*/ 5753325 h 5753325"/>
              <a:gd name="connsiteX93" fmla="*/ 1199955 w 6443456"/>
              <a:gd name="connsiteY93" fmla="*/ 5744831 h 5753325"/>
              <a:gd name="connsiteX94" fmla="*/ 1162337 w 6443456"/>
              <a:gd name="connsiteY94" fmla="*/ 5738048 h 5753325"/>
              <a:gd name="connsiteX95" fmla="*/ 1053457 w 6443456"/>
              <a:gd name="connsiteY95" fmla="*/ 5688676 h 5753325"/>
              <a:gd name="connsiteX96" fmla="*/ 1025798 w 6443456"/>
              <a:gd name="connsiteY96" fmla="*/ 5673166 h 5753325"/>
              <a:gd name="connsiteX97" fmla="*/ 947900 w 6443456"/>
              <a:gd name="connsiteY97" fmla="*/ 5657848 h 5753325"/>
              <a:gd name="connsiteX98" fmla="*/ 815627 w 6443456"/>
              <a:gd name="connsiteY98" fmla="*/ 5642557 h 5753325"/>
              <a:gd name="connsiteX99" fmla="*/ 788251 w 6443456"/>
              <a:gd name="connsiteY99" fmla="*/ 5637065 h 5753325"/>
              <a:gd name="connsiteX100" fmla="*/ 767822 w 6443456"/>
              <a:gd name="connsiteY100" fmla="*/ 5623450 h 5753325"/>
              <a:gd name="connsiteX101" fmla="*/ 765791 w 6443456"/>
              <a:gd name="connsiteY101" fmla="*/ 5612539 h 5753325"/>
              <a:gd name="connsiteX102" fmla="*/ 751230 w 6443456"/>
              <a:gd name="connsiteY102" fmla="*/ 5608092 h 5753325"/>
              <a:gd name="connsiteX103" fmla="*/ 748008 w 6443456"/>
              <a:gd name="connsiteY103" fmla="*/ 5605052 h 5753325"/>
              <a:gd name="connsiteX104" fmla="*/ 728871 w 6443456"/>
              <a:gd name="connsiteY104" fmla="*/ 5589469 h 5753325"/>
              <a:gd name="connsiteX105" fmla="*/ 671898 w 6443456"/>
              <a:gd name="connsiteY105" fmla="*/ 5602363 h 5753325"/>
              <a:gd name="connsiteX106" fmla="*/ 615065 w 6443456"/>
              <a:gd name="connsiteY106" fmla="*/ 5580257 h 5753325"/>
              <a:gd name="connsiteX107" fmla="*/ 355785 w 6443456"/>
              <a:gd name="connsiteY107" fmla="*/ 5514383 h 5753325"/>
              <a:gd name="connsiteX108" fmla="*/ 102269 w 6443456"/>
              <a:gd name="connsiteY108" fmla="*/ 5524347 h 5753325"/>
              <a:gd name="connsiteX109" fmla="*/ 13160 w 6443456"/>
              <a:gd name="connsiteY109" fmla="*/ 5514159 h 5753325"/>
              <a:gd name="connsiteX110" fmla="*/ 0 w 6443456"/>
              <a:gd name="connsiteY110" fmla="*/ 5511735 h 5753325"/>
              <a:gd name="connsiteX111" fmla="*/ 0 w 6443456"/>
              <a:gd name="connsiteY111" fmla="*/ 0 h 575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443456" h="5753325">
                <a:moveTo>
                  <a:pt x="0" y="0"/>
                </a:moveTo>
                <a:lnTo>
                  <a:pt x="6438980" y="0"/>
                </a:lnTo>
                <a:cubicBezTo>
                  <a:pt x="6439002" y="49"/>
                  <a:pt x="6439025" y="98"/>
                  <a:pt x="6439047" y="147"/>
                </a:cubicBezTo>
                <a:lnTo>
                  <a:pt x="6443456" y="130105"/>
                </a:lnTo>
                <a:cubicBezTo>
                  <a:pt x="6430828" y="154008"/>
                  <a:pt x="6411458" y="168030"/>
                  <a:pt x="6422751" y="174163"/>
                </a:cubicBezTo>
                <a:cubicBezTo>
                  <a:pt x="6418487" y="214830"/>
                  <a:pt x="6390727" y="235497"/>
                  <a:pt x="6396598" y="274847"/>
                </a:cubicBezTo>
                <a:cubicBezTo>
                  <a:pt x="6403386" y="335822"/>
                  <a:pt x="6333127" y="414969"/>
                  <a:pt x="6337615" y="471794"/>
                </a:cubicBezTo>
                <a:cubicBezTo>
                  <a:pt x="6324407" y="534783"/>
                  <a:pt x="6296331" y="556933"/>
                  <a:pt x="6304423" y="582623"/>
                </a:cubicBezTo>
                <a:cubicBezTo>
                  <a:pt x="6293676" y="611941"/>
                  <a:pt x="6296956" y="631352"/>
                  <a:pt x="6303977" y="664291"/>
                </a:cubicBezTo>
                <a:cubicBezTo>
                  <a:pt x="6302444" y="677879"/>
                  <a:pt x="6301462" y="685268"/>
                  <a:pt x="6299372" y="697330"/>
                </a:cubicBezTo>
                <a:cubicBezTo>
                  <a:pt x="6314387" y="714913"/>
                  <a:pt x="6313827" y="721408"/>
                  <a:pt x="6309888" y="754001"/>
                </a:cubicBezTo>
                <a:cubicBezTo>
                  <a:pt x="6306930" y="769492"/>
                  <a:pt x="6343751" y="814234"/>
                  <a:pt x="6339879" y="811136"/>
                </a:cubicBezTo>
                <a:lnTo>
                  <a:pt x="6330065" y="893399"/>
                </a:lnTo>
                <a:cubicBezTo>
                  <a:pt x="6341065" y="929331"/>
                  <a:pt x="6340586" y="969703"/>
                  <a:pt x="6328618" y="1009766"/>
                </a:cubicBezTo>
                <a:cubicBezTo>
                  <a:pt x="6286987" y="1110847"/>
                  <a:pt x="6336677" y="1067927"/>
                  <a:pt x="6320797" y="1146964"/>
                </a:cubicBezTo>
                <a:cubicBezTo>
                  <a:pt x="6308238" y="1199586"/>
                  <a:pt x="6355190" y="1221191"/>
                  <a:pt x="6334400" y="1280757"/>
                </a:cubicBezTo>
                <a:lnTo>
                  <a:pt x="6356023" y="1356227"/>
                </a:lnTo>
                <a:cubicBezTo>
                  <a:pt x="6356068" y="1358140"/>
                  <a:pt x="6356112" y="1360054"/>
                  <a:pt x="6356157" y="1361967"/>
                </a:cubicBezTo>
                <a:cubicBezTo>
                  <a:pt x="6355533" y="1373512"/>
                  <a:pt x="6353847" y="1384370"/>
                  <a:pt x="6350613" y="1393569"/>
                </a:cubicBezTo>
                <a:cubicBezTo>
                  <a:pt x="6364468" y="1383914"/>
                  <a:pt x="6345614" y="1435855"/>
                  <a:pt x="6357062" y="1444071"/>
                </a:cubicBezTo>
                <a:cubicBezTo>
                  <a:pt x="6366618" y="1448518"/>
                  <a:pt x="6363125" y="1465312"/>
                  <a:pt x="6364832" y="1478763"/>
                </a:cubicBezTo>
                <a:cubicBezTo>
                  <a:pt x="6367033" y="1481449"/>
                  <a:pt x="6368644" y="1487606"/>
                  <a:pt x="6369745" y="1495680"/>
                </a:cubicBezTo>
                <a:cubicBezTo>
                  <a:pt x="6370129" y="1501564"/>
                  <a:pt x="6370514" y="1507447"/>
                  <a:pt x="6370898" y="1513331"/>
                </a:cubicBezTo>
                <a:lnTo>
                  <a:pt x="6339773" y="1527414"/>
                </a:lnTo>
                <a:cubicBezTo>
                  <a:pt x="6334226" y="1566662"/>
                  <a:pt x="6321052" y="1604564"/>
                  <a:pt x="6321854" y="1635366"/>
                </a:cubicBezTo>
                <a:cubicBezTo>
                  <a:pt x="6320655" y="1701187"/>
                  <a:pt x="6292278" y="1721205"/>
                  <a:pt x="6299489" y="1784860"/>
                </a:cubicBezTo>
                <a:cubicBezTo>
                  <a:pt x="6294212" y="1831400"/>
                  <a:pt x="6277478" y="1829559"/>
                  <a:pt x="6267878" y="1858572"/>
                </a:cubicBezTo>
                <a:lnTo>
                  <a:pt x="6251146" y="1926167"/>
                </a:lnTo>
                <a:lnTo>
                  <a:pt x="6210686" y="2014834"/>
                </a:lnTo>
                <a:lnTo>
                  <a:pt x="6106652" y="2150572"/>
                </a:lnTo>
                <a:lnTo>
                  <a:pt x="6097813" y="2172208"/>
                </a:lnTo>
                <a:lnTo>
                  <a:pt x="6095990" y="2181185"/>
                </a:lnTo>
                <a:cubicBezTo>
                  <a:pt x="6094176" y="2187056"/>
                  <a:pt x="6092249" y="2190556"/>
                  <a:pt x="6090126" y="2192533"/>
                </a:cubicBezTo>
                <a:lnTo>
                  <a:pt x="6089503" y="2192543"/>
                </a:lnTo>
                <a:lnTo>
                  <a:pt x="6084946" y="2203694"/>
                </a:lnTo>
                <a:cubicBezTo>
                  <a:pt x="6068006" y="2222414"/>
                  <a:pt x="6006445" y="2274546"/>
                  <a:pt x="5987861" y="2304868"/>
                </a:cubicBezTo>
                <a:lnTo>
                  <a:pt x="5973439" y="2385635"/>
                </a:lnTo>
                <a:lnTo>
                  <a:pt x="5916727" y="2458777"/>
                </a:lnTo>
                <a:cubicBezTo>
                  <a:pt x="5897241" y="2491718"/>
                  <a:pt x="5869630" y="2534165"/>
                  <a:pt x="5856524" y="2583281"/>
                </a:cubicBezTo>
                <a:cubicBezTo>
                  <a:pt x="5857506" y="2592319"/>
                  <a:pt x="5833326" y="2744711"/>
                  <a:pt x="5838091" y="2753474"/>
                </a:cubicBezTo>
                <a:cubicBezTo>
                  <a:pt x="5785248" y="2871502"/>
                  <a:pt x="5778642" y="2803565"/>
                  <a:pt x="5744296" y="2893276"/>
                </a:cubicBezTo>
                <a:cubicBezTo>
                  <a:pt x="5695297" y="2988328"/>
                  <a:pt x="5724634" y="2958553"/>
                  <a:pt x="5682522" y="3044368"/>
                </a:cubicBezTo>
                <a:cubicBezTo>
                  <a:pt x="5632185" y="3125072"/>
                  <a:pt x="5597317" y="3217236"/>
                  <a:pt x="5557886" y="3304853"/>
                </a:cubicBezTo>
                <a:cubicBezTo>
                  <a:pt x="5482395" y="3325072"/>
                  <a:pt x="5519234" y="3371478"/>
                  <a:pt x="5483942" y="3416604"/>
                </a:cubicBezTo>
                <a:cubicBezTo>
                  <a:pt x="5462927" y="3437263"/>
                  <a:pt x="5484515" y="3475608"/>
                  <a:pt x="5461007" y="3503742"/>
                </a:cubicBezTo>
                <a:cubicBezTo>
                  <a:pt x="5452964" y="3510933"/>
                  <a:pt x="5447709" y="3554203"/>
                  <a:pt x="5437889" y="3559927"/>
                </a:cubicBezTo>
                <a:lnTo>
                  <a:pt x="5432770" y="3562948"/>
                </a:lnTo>
                <a:lnTo>
                  <a:pt x="5406795" y="3578594"/>
                </a:lnTo>
                <a:lnTo>
                  <a:pt x="5381495" y="3599883"/>
                </a:lnTo>
                <a:cubicBezTo>
                  <a:pt x="5373777" y="3608845"/>
                  <a:pt x="5367528" y="3619642"/>
                  <a:pt x="5363689" y="3633299"/>
                </a:cubicBezTo>
                <a:cubicBezTo>
                  <a:pt x="5370837" y="3689178"/>
                  <a:pt x="5280250" y="3728687"/>
                  <a:pt x="5291870" y="3799039"/>
                </a:cubicBezTo>
                <a:cubicBezTo>
                  <a:pt x="5291660" y="3823262"/>
                  <a:pt x="5263601" y="3888134"/>
                  <a:pt x="5241600" y="3894238"/>
                </a:cubicBezTo>
                <a:cubicBezTo>
                  <a:pt x="5232312" y="3906493"/>
                  <a:pt x="5231731" y="3924583"/>
                  <a:pt x="5211041" y="3924184"/>
                </a:cubicBezTo>
                <a:cubicBezTo>
                  <a:pt x="5184976" y="3926521"/>
                  <a:pt x="5198956" y="3986438"/>
                  <a:pt x="5176073" y="3970179"/>
                </a:cubicBezTo>
                <a:lnTo>
                  <a:pt x="5172826" y="3991773"/>
                </a:lnTo>
                <a:lnTo>
                  <a:pt x="5157053" y="3997708"/>
                </a:lnTo>
                <a:cubicBezTo>
                  <a:pt x="5140589" y="4003541"/>
                  <a:pt x="5128715" y="4008828"/>
                  <a:pt x="5127922" y="4022660"/>
                </a:cubicBezTo>
                <a:cubicBezTo>
                  <a:pt x="5105225" y="4035701"/>
                  <a:pt x="5043623" y="4065128"/>
                  <a:pt x="5020872" y="4075951"/>
                </a:cubicBezTo>
                <a:cubicBezTo>
                  <a:pt x="5006705" y="4069570"/>
                  <a:pt x="5001251" y="4081880"/>
                  <a:pt x="4991410" y="4087598"/>
                </a:cubicBezTo>
                <a:cubicBezTo>
                  <a:pt x="4974522" y="4085320"/>
                  <a:pt x="4937025" y="4121806"/>
                  <a:pt x="4930112" y="4138459"/>
                </a:cubicBezTo>
                <a:cubicBezTo>
                  <a:pt x="4918473" y="4190437"/>
                  <a:pt x="4844909" y="4190974"/>
                  <a:pt x="4834224" y="4231643"/>
                </a:cubicBezTo>
                <a:cubicBezTo>
                  <a:pt x="4827758" y="4239937"/>
                  <a:pt x="4820427" y="4245543"/>
                  <a:pt x="4812599" y="4249449"/>
                </a:cubicBezTo>
                <a:lnTo>
                  <a:pt x="4789188" y="4256678"/>
                </a:lnTo>
                <a:lnTo>
                  <a:pt x="4779554" y="4251313"/>
                </a:lnTo>
                <a:lnTo>
                  <a:pt x="4766885" y="4259812"/>
                </a:lnTo>
                <a:lnTo>
                  <a:pt x="4762510" y="4260383"/>
                </a:lnTo>
                <a:cubicBezTo>
                  <a:pt x="4754131" y="4261437"/>
                  <a:pt x="4745977" y="4262766"/>
                  <a:pt x="4738416" y="4265355"/>
                </a:cubicBezTo>
                <a:cubicBezTo>
                  <a:pt x="4764694" y="4302719"/>
                  <a:pt x="4678447" y="4293536"/>
                  <a:pt x="4712007" y="4317892"/>
                </a:cubicBezTo>
                <a:cubicBezTo>
                  <a:pt x="4675039" y="4338619"/>
                  <a:pt x="4716682" y="4356361"/>
                  <a:pt x="4658930" y="4348041"/>
                </a:cubicBezTo>
                <a:cubicBezTo>
                  <a:pt x="4614182" y="4379702"/>
                  <a:pt x="4505053" y="4447283"/>
                  <a:pt x="4443526" y="4507851"/>
                </a:cubicBezTo>
                <a:cubicBezTo>
                  <a:pt x="4410144" y="4540439"/>
                  <a:pt x="4338540" y="4659677"/>
                  <a:pt x="4289766" y="4711450"/>
                </a:cubicBezTo>
                <a:cubicBezTo>
                  <a:pt x="4238344" y="4747694"/>
                  <a:pt x="4215457" y="4807131"/>
                  <a:pt x="4150870" y="4818480"/>
                </a:cubicBezTo>
                <a:cubicBezTo>
                  <a:pt x="4103683" y="4855538"/>
                  <a:pt x="4148748" y="4891762"/>
                  <a:pt x="4006639" y="4933815"/>
                </a:cubicBezTo>
                <a:cubicBezTo>
                  <a:pt x="3736045" y="4990755"/>
                  <a:pt x="3474704" y="5040115"/>
                  <a:pt x="3298210" y="5070790"/>
                </a:cubicBezTo>
                <a:cubicBezTo>
                  <a:pt x="3121717" y="5101466"/>
                  <a:pt x="3041810" y="5115566"/>
                  <a:pt x="2947678" y="5117869"/>
                </a:cubicBezTo>
                <a:cubicBezTo>
                  <a:pt x="2853544" y="5120174"/>
                  <a:pt x="2858560" y="5135060"/>
                  <a:pt x="2822169" y="5129396"/>
                </a:cubicBezTo>
                <a:lnTo>
                  <a:pt x="2538773" y="5313397"/>
                </a:lnTo>
                <a:cubicBezTo>
                  <a:pt x="2405817" y="5334661"/>
                  <a:pt x="2144167" y="5431620"/>
                  <a:pt x="2014500" y="5519744"/>
                </a:cubicBezTo>
                <a:cubicBezTo>
                  <a:pt x="1982084" y="5541774"/>
                  <a:pt x="1956346" y="5565847"/>
                  <a:pt x="1934391" y="5591335"/>
                </a:cubicBezTo>
                <a:lnTo>
                  <a:pt x="1892550" y="5649708"/>
                </a:lnTo>
                <a:lnTo>
                  <a:pt x="1854769" y="5647691"/>
                </a:lnTo>
                <a:cubicBezTo>
                  <a:pt x="1838936" y="5647705"/>
                  <a:pt x="1823701" y="5648312"/>
                  <a:pt x="1809461" y="5648628"/>
                </a:cubicBezTo>
                <a:cubicBezTo>
                  <a:pt x="1834147" y="5698228"/>
                  <a:pt x="1737274" y="5633540"/>
                  <a:pt x="1745150" y="5693879"/>
                </a:cubicBezTo>
                <a:cubicBezTo>
                  <a:pt x="1734532" y="5692199"/>
                  <a:pt x="1724002" y="5688669"/>
                  <a:pt x="1713375" y="5684672"/>
                </a:cubicBezTo>
                <a:lnTo>
                  <a:pt x="1707808" y="5682611"/>
                </a:lnTo>
                <a:lnTo>
                  <a:pt x="1679313" y="5672360"/>
                </a:lnTo>
                <a:lnTo>
                  <a:pt x="1646933" y="5666227"/>
                </a:lnTo>
                <a:cubicBezTo>
                  <a:pt x="1635170" y="5665926"/>
                  <a:pt x="1622939" y="5667937"/>
                  <a:pt x="1610055" y="5673643"/>
                </a:cubicBezTo>
                <a:cubicBezTo>
                  <a:pt x="1571890" y="5714775"/>
                  <a:pt x="1484024" y="5669440"/>
                  <a:pt x="1437641" y="5723266"/>
                </a:cubicBezTo>
                <a:cubicBezTo>
                  <a:pt x="1418992" y="5738521"/>
                  <a:pt x="1351540" y="5757985"/>
                  <a:pt x="1332869" y="5744752"/>
                </a:cubicBezTo>
                <a:cubicBezTo>
                  <a:pt x="1317589" y="5745326"/>
                  <a:pt x="1303391" y="5756388"/>
                  <a:pt x="1290525" y="5740036"/>
                </a:cubicBezTo>
                <a:cubicBezTo>
                  <a:pt x="1272146" y="5721242"/>
                  <a:pt x="1235243" y="5770261"/>
                  <a:pt x="1233107" y="5742106"/>
                </a:cubicBezTo>
                <a:lnTo>
                  <a:pt x="1214532" y="5753325"/>
                </a:lnTo>
                <a:lnTo>
                  <a:pt x="1199955" y="5744831"/>
                </a:lnTo>
                <a:cubicBezTo>
                  <a:pt x="1185016" y="5735734"/>
                  <a:pt x="1173414" y="5729861"/>
                  <a:pt x="1162337" y="5738048"/>
                </a:cubicBezTo>
                <a:cubicBezTo>
                  <a:pt x="1137920" y="5728689"/>
                  <a:pt x="1076212" y="5699490"/>
                  <a:pt x="1053457" y="5688676"/>
                </a:cubicBezTo>
                <a:cubicBezTo>
                  <a:pt x="1049315" y="5673592"/>
                  <a:pt x="1036434" y="5677184"/>
                  <a:pt x="1025798" y="5673166"/>
                </a:cubicBezTo>
                <a:cubicBezTo>
                  <a:pt x="1016787" y="5658576"/>
                  <a:pt x="965030" y="5652626"/>
                  <a:pt x="947900" y="5657848"/>
                </a:cubicBezTo>
                <a:cubicBezTo>
                  <a:pt x="900757" y="5681878"/>
                  <a:pt x="853518" y="5624981"/>
                  <a:pt x="815627" y="5642557"/>
                </a:cubicBezTo>
                <a:cubicBezTo>
                  <a:pt x="805172" y="5642805"/>
                  <a:pt x="796221" y="5640669"/>
                  <a:pt x="788251" y="5637065"/>
                </a:cubicBezTo>
                <a:lnTo>
                  <a:pt x="767822" y="5623450"/>
                </a:lnTo>
                <a:lnTo>
                  <a:pt x="765791" y="5612539"/>
                </a:lnTo>
                <a:lnTo>
                  <a:pt x="751230" y="5608092"/>
                </a:lnTo>
                <a:lnTo>
                  <a:pt x="748008" y="5605052"/>
                </a:lnTo>
                <a:cubicBezTo>
                  <a:pt x="741868" y="5599203"/>
                  <a:pt x="735661" y="5593704"/>
                  <a:pt x="728871" y="5589469"/>
                </a:cubicBezTo>
                <a:cubicBezTo>
                  <a:pt x="717035" y="5633700"/>
                  <a:pt x="669153" y="5560747"/>
                  <a:pt x="671898" y="5602363"/>
                </a:cubicBezTo>
                <a:cubicBezTo>
                  <a:pt x="632522" y="5586794"/>
                  <a:pt x="645467" y="5630489"/>
                  <a:pt x="615065" y="5580257"/>
                </a:cubicBezTo>
                <a:cubicBezTo>
                  <a:pt x="562379" y="5565593"/>
                  <a:pt x="441250" y="5523701"/>
                  <a:pt x="355785" y="5514383"/>
                </a:cubicBezTo>
                <a:cubicBezTo>
                  <a:pt x="309622" y="5509152"/>
                  <a:pt x="172894" y="5529342"/>
                  <a:pt x="102269" y="5524347"/>
                </a:cubicBezTo>
                <a:cubicBezTo>
                  <a:pt x="72050" y="5515878"/>
                  <a:pt x="41939" y="5516649"/>
                  <a:pt x="13160" y="5514159"/>
                </a:cubicBezTo>
                <a:lnTo>
                  <a:pt x="0" y="551173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EFD6B96-5BC6-6CF8-6450-DB1D84F6B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8891"/>
            <a:ext cx="4259731" cy="1985085"/>
          </a:xfrm>
        </p:spPr>
        <p:txBody>
          <a:bodyPr anchor="b">
            <a:normAutofit/>
          </a:bodyPr>
          <a:lstStyle/>
          <a:p>
            <a:pPr algn="ctr"/>
            <a:r>
              <a:rPr lang="es-VE" dirty="0"/>
              <a:t>1. ¿Qué declarar?</a:t>
            </a:r>
            <a:endParaRPr lang="es-CO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664" y="3440576"/>
            <a:ext cx="4114800" cy="267505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F7E04FDB-4BC8-5509-D89D-102BA678A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47746" y="3555468"/>
            <a:ext cx="3240635" cy="2450885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001928A5-13A8-4372-8A77-BCAAE555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4188" y="5840345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C6EE555-765E-DB54-97FC-7A4F247DA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45531"/>
            <a:ext cx="2504350" cy="62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3B425BE-30CC-177A-32B8-9431AF99E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1699" y="6135984"/>
            <a:ext cx="885949" cy="571580"/>
          </a:xfrm>
          <a:prstGeom prst="rect">
            <a:avLst/>
          </a:prstGeom>
        </p:spPr>
      </p:pic>
      <p:pic>
        <p:nvPicPr>
          <p:cNvPr id="21" name="Gráfico 20" descr="Hogar con relleno sólido">
            <a:hlinkClick r:id="rId7" action="ppaction://hlinksldjump"/>
            <a:extLst>
              <a:ext uri="{FF2B5EF4-FFF2-40B4-BE49-F238E27FC236}">
                <a16:creationId xmlns:a16="http://schemas.microsoft.com/office/drawing/2014/main" id="{03FCE1B0-4562-AD89-0608-957046E4BB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54465" y="0"/>
            <a:ext cx="437535" cy="437535"/>
          </a:xfrm>
          <a:prstGeom prst="rect">
            <a:avLst/>
          </a:prstGeom>
        </p:spPr>
      </p:pic>
      <p:pic>
        <p:nvPicPr>
          <p:cNvPr id="23" name="Gráfico 22" descr="Icono de menú de hamburguesa con relleno sólido">
            <a:hlinkClick r:id="rId10" action="ppaction://hlinksldjump"/>
            <a:extLst>
              <a:ext uri="{FF2B5EF4-FFF2-40B4-BE49-F238E27FC236}">
                <a16:creationId xmlns:a16="http://schemas.microsoft.com/office/drawing/2014/main" id="{FDBD5C9D-605E-6D40-4E31-D4F2D2EFA7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754465" y="437535"/>
            <a:ext cx="437535" cy="437535"/>
          </a:xfrm>
          <a:prstGeom prst="rect">
            <a:avLst/>
          </a:prstGeom>
        </p:spPr>
      </p:pic>
      <p:pic>
        <p:nvPicPr>
          <p:cNvPr id="24" name="Gráfico 23" descr="Rebobinar con relleno sólido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DD49B63-63CE-B26B-51AC-39D786CA44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22779" y="6427080"/>
            <a:ext cx="519300" cy="519300"/>
          </a:xfrm>
          <a:prstGeom prst="rect">
            <a:avLst/>
          </a:prstGeom>
        </p:spPr>
      </p:pic>
      <p:pic>
        <p:nvPicPr>
          <p:cNvPr id="25" name="Gráfico 24" descr="Avance rápido con relleno sóli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CFD86DC-B048-D112-15EC-AAC7B427B0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72860" y="6427080"/>
            <a:ext cx="519300" cy="51930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491E461-FA27-1D47-CCD0-A91FB0D0F0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63782" y="1119859"/>
            <a:ext cx="6203754" cy="2953242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B7EF22C6-EAEE-1413-8F06-6FF8F0ABCA58}"/>
              </a:ext>
            </a:extLst>
          </p:cNvPr>
          <p:cNvSpPr txBox="1"/>
          <p:nvPr/>
        </p:nvSpPr>
        <p:spPr>
          <a:xfrm>
            <a:off x="5572952" y="3635255"/>
            <a:ext cx="3035780" cy="23427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l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VE" sz="1100" b="1" kern="1200" dirty="0"/>
              <a:t>Nombre de los organismos financiadores</a:t>
            </a:r>
            <a:r>
              <a:rPr lang="es-VE" sz="1100" kern="1200" dirty="0"/>
              <a:t>: Se debe especificar quién proporcionó la financiación (por ejemplo, agencias gubernamentales, empresas privadas, instituciones académicas).</a:t>
            </a:r>
            <a:endParaRPr lang="es-CO" sz="1100" kern="1200" dirty="0"/>
          </a:p>
          <a:p>
            <a:pPr marL="0" lvl="0" indent="0" algn="l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VE" sz="1100" b="1" kern="1200" dirty="0"/>
              <a:t>Números de las subvenciones</a:t>
            </a:r>
            <a:r>
              <a:rPr lang="es-VE" sz="1100" kern="1200" dirty="0"/>
              <a:t>: Es necesario incluir los números o códigos asociados a cada subvención o apoyo financiero recibido.</a:t>
            </a:r>
            <a:endParaRPr lang="es-CO" sz="1100" kern="1200" dirty="0"/>
          </a:p>
          <a:p>
            <a:pPr marL="0" lvl="0" indent="0" algn="l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VE" sz="1100" b="1" kern="1200" dirty="0"/>
              <a:t>Descripción del papel de cada financiador</a:t>
            </a:r>
            <a:r>
              <a:rPr lang="es-VE" sz="1100" kern="1200" dirty="0"/>
              <a:t>: Los autores deben indicar si los financiadores han tenido algún papel en el diseño, ejecución, análisis de los datos, redacción del artículo, o si no han influido en ningún aspecto del estudio.</a:t>
            </a:r>
            <a:endParaRPr lang="es-CO" sz="1100" kern="1200" dirty="0"/>
          </a:p>
        </p:txBody>
      </p:sp>
    </p:spTree>
    <p:extLst>
      <p:ext uri="{BB962C8B-B14F-4D97-AF65-F5344CB8AC3E}">
        <p14:creationId xmlns:p14="http://schemas.microsoft.com/office/powerpoint/2010/main" val="1726766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E87B4-5D43-BFC5-8B2E-77D56F073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48171A-2AB8-9C37-9A0F-E2F8EBBAD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VE" dirty="0"/>
              <a:t>2. Declaración de </a:t>
            </a:r>
            <a:r>
              <a:rPr lang="es-VE" dirty="0" err="1"/>
              <a:t>financiacion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7EDE26D-6C0C-199D-020A-EFA499C76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45531"/>
            <a:ext cx="2504350" cy="62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áfico 14" descr="Hogar con relleno sólido">
            <a:hlinkClick r:id="rId3" action="ppaction://hlinksldjump"/>
            <a:extLst>
              <a:ext uri="{FF2B5EF4-FFF2-40B4-BE49-F238E27FC236}">
                <a16:creationId xmlns:a16="http://schemas.microsoft.com/office/drawing/2014/main" id="{3CC286E6-6069-44B0-2D5A-F3EEEA00A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54465" y="0"/>
            <a:ext cx="437535" cy="437535"/>
          </a:xfrm>
          <a:prstGeom prst="rect">
            <a:avLst/>
          </a:prstGeom>
        </p:spPr>
      </p:pic>
      <p:pic>
        <p:nvPicPr>
          <p:cNvPr id="16" name="Gráfico 15" descr="Icono de menú de hamburguesa con relleno sólido">
            <a:hlinkClick r:id="rId6" action="ppaction://hlinksldjump"/>
            <a:extLst>
              <a:ext uri="{FF2B5EF4-FFF2-40B4-BE49-F238E27FC236}">
                <a16:creationId xmlns:a16="http://schemas.microsoft.com/office/drawing/2014/main" id="{5A6C6325-365D-5F30-B66C-FBB0F92179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54465" y="437535"/>
            <a:ext cx="437535" cy="437535"/>
          </a:xfrm>
          <a:prstGeom prst="rect">
            <a:avLst/>
          </a:prstGeom>
        </p:spPr>
      </p:pic>
      <p:pic>
        <p:nvPicPr>
          <p:cNvPr id="17" name="Gráfico 16" descr="Rebobinar con relleno sólido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F32BB83-83BD-C292-B93D-3B5686F56D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22779" y="6427080"/>
            <a:ext cx="519300" cy="519300"/>
          </a:xfrm>
          <a:prstGeom prst="rect">
            <a:avLst/>
          </a:prstGeom>
        </p:spPr>
      </p:pic>
      <p:pic>
        <p:nvPicPr>
          <p:cNvPr id="18" name="Gráfico 17" descr="Avance rápido con relleno sóli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FE4D83-6804-108E-D3CE-11888B8FA4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72860" y="6427080"/>
            <a:ext cx="519300" cy="5193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5B087F5-56A6-5618-6D8F-D372C972E7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667" y="2863303"/>
            <a:ext cx="4744112" cy="277216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46C9B71-260B-1B3E-9038-A1E9CAC2B7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6819" y="1763234"/>
            <a:ext cx="4296375" cy="38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59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2728A3B-10F5-E333-E896-BC5624DDF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305" y="422568"/>
            <a:ext cx="3059464" cy="7648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D03935C-DC91-D517-2F94-E7DD69563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59" y="442867"/>
            <a:ext cx="5174208" cy="864406"/>
          </a:xfrm>
        </p:spPr>
        <p:txBody>
          <a:bodyPr>
            <a:noAutofit/>
          </a:bodyPr>
          <a:lstStyle/>
          <a:p>
            <a:pPr algn="r"/>
            <a:r>
              <a:rPr lang="es-VE" dirty="0"/>
              <a:t>3. </a:t>
            </a:r>
            <a:r>
              <a:rPr lang="es-CO" dirty="0"/>
              <a:t>¿Cómo declarar?</a:t>
            </a:r>
          </a:p>
        </p:txBody>
      </p:sp>
      <p:pic>
        <p:nvPicPr>
          <p:cNvPr id="15" name="Gráfico 14" descr="Hogar con relleno sólido">
            <a:hlinkClick r:id="rId3" action="ppaction://hlinksldjump"/>
            <a:extLst>
              <a:ext uri="{FF2B5EF4-FFF2-40B4-BE49-F238E27FC236}">
                <a16:creationId xmlns:a16="http://schemas.microsoft.com/office/drawing/2014/main" id="{E77E52E7-FDE0-7A1C-479D-323DD4D07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54465" y="0"/>
            <a:ext cx="437535" cy="437535"/>
          </a:xfrm>
          <a:prstGeom prst="rect">
            <a:avLst/>
          </a:prstGeom>
        </p:spPr>
      </p:pic>
      <p:pic>
        <p:nvPicPr>
          <p:cNvPr id="16" name="Gráfico 15" descr="Icono de menú de hamburguesa con relleno sólido">
            <a:hlinkClick r:id="rId6" action="ppaction://hlinksldjump"/>
            <a:extLst>
              <a:ext uri="{FF2B5EF4-FFF2-40B4-BE49-F238E27FC236}">
                <a16:creationId xmlns:a16="http://schemas.microsoft.com/office/drawing/2014/main" id="{E23B0887-4ABC-E000-D142-2EC6C2CA02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54465" y="437535"/>
            <a:ext cx="437535" cy="437535"/>
          </a:xfrm>
          <a:prstGeom prst="rect">
            <a:avLst/>
          </a:prstGeom>
        </p:spPr>
      </p:pic>
      <p:pic>
        <p:nvPicPr>
          <p:cNvPr id="17" name="Gráfico 16" descr="Rebobinar con relleno sólido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1C30490-FB50-5DF8-6340-3E910D02B2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22779" y="6427080"/>
            <a:ext cx="519300" cy="519300"/>
          </a:xfrm>
          <a:prstGeom prst="rect">
            <a:avLst/>
          </a:prstGeom>
        </p:spPr>
      </p:pic>
      <p:pic>
        <p:nvPicPr>
          <p:cNvPr id="18" name="Gráfico 17" descr="Avance rápido con relleno sóli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FCBE049-AC68-7315-EFB0-88077F59BA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72860" y="6427080"/>
            <a:ext cx="519300" cy="519300"/>
          </a:xfrm>
          <a:prstGeom prst="rect">
            <a:avLst/>
          </a:prstGeom>
        </p:spPr>
      </p:pic>
      <p:graphicFrame>
        <p:nvGraphicFramePr>
          <p:cNvPr id="24" name="Marcador de contenido 19">
            <a:extLst>
              <a:ext uri="{FF2B5EF4-FFF2-40B4-BE49-F238E27FC236}">
                <a16:creationId xmlns:a16="http://schemas.microsoft.com/office/drawing/2014/main" id="{4FB29F46-41F4-D28B-F40D-44A9BBC44E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3070250"/>
              </p:ext>
            </p:extLst>
          </p:nvPr>
        </p:nvGraphicFramePr>
        <p:xfrm>
          <a:off x="2352972" y="2140122"/>
          <a:ext cx="7578213" cy="3454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44856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394A4-BBB7-4841-6C1B-EC6B6D5DA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DABC51-B2E5-F9D4-7DDB-38B76B77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759" y="437535"/>
            <a:ext cx="7230041" cy="662781"/>
          </a:xfrm>
        </p:spPr>
        <p:txBody>
          <a:bodyPr anchor="t">
            <a:normAutofit fontScale="90000"/>
          </a:bodyPr>
          <a:lstStyle/>
          <a:p>
            <a:r>
              <a:rPr lang="es-VE" dirty="0"/>
              <a:t>4. Consideraciones finales</a:t>
            </a:r>
            <a:endParaRPr lang="es-CO" dirty="0"/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6D928EC4-0F37-70C8-9A06-CCDAA6628D50}"/>
              </a:ext>
            </a:extLst>
          </p:cNvPr>
          <p:cNvGrpSpPr/>
          <p:nvPr/>
        </p:nvGrpSpPr>
        <p:grpSpPr>
          <a:xfrm>
            <a:off x="1002563" y="1570794"/>
            <a:ext cx="9413190" cy="951397"/>
            <a:chOff x="1002563" y="1570794"/>
            <a:chExt cx="9413190" cy="951397"/>
          </a:xfrm>
        </p:grpSpPr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7BF1C48C-F205-3C0B-58E3-8A84A512256A}"/>
                </a:ext>
              </a:extLst>
            </p:cNvPr>
            <p:cNvSpPr/>
            <p:nvPr/>
          </p:nvSpPr>
          <p:spPr>
            <a:xfrm>
              <a:off x="1002563" y="1570794"/>
              <a:ext cx="9413190" cy="801177"/>
            </a:xfrm>
            <a:prstGeom prst="roundRect">
              <a:avLst>
                <a:gd name="adj" fmla="val 10000"/>
              </a:avLst>
            </a:prstGeom>
            <a:gradFill flip="none" rotWithShape="0">
              <a:gsLst>
                <a:gs pos="0">
                  <a:srgbClr val="AB5122">
                    <a:tint val="66000"/>
                    <a:satMod val="160000"/>
                  </a:srgbClr>
                </a:gs>
                <a:gs pos="50000">
                  <a:srgbClr val="AB5122">
                    <a:tint val="44500"/>
                    <a:satMod val="160000"/>
                  </a:srgbClr>
                </a:gs>
                <a:gs pos="100000">
                  <a:srgbClr val="AB5122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9" name="Rectángulo 8" descr="Dinero">
              <a:extLst>
                <a:ext uri="{FF2B5EF4-FFF2-40B4-BE49-F238E27FC236}">
                  <a16:creationId xmlns:a16="http://schemas.microsoft.com/office/drawing/2014/main" id="{04E58F1B-8E4B-BC29-FCA7-07390531DF43}"/>
                </a:ext>
              </a:extLst>
            </p:cNvPr>
            <p:cNvSpPr/>
            <p:nvPr/>
          </p:nvSpPr>
          <p:spPr>
            <a:xfrm>
              <a:off x="1244918" y="1751060"/>
              <a:ext cx="441077" cy="440646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8C9ECEE4-A752-36BE-263F-0BA5A440F8BB}"/>
                </a:ext>
              </a:extLst>
            </p:cNvPr>
            <p:cNvSpPr/>
            <p:nvPr/>
          </p:nvSpPr>
          <p:spPr>
            <a:xfrm>
              <a:off x="1928352" y="1570795"/>
              <a:ext cx="8404225" cy="951396"/>
            </a:xfrm>
            <a:custGeom>
              <a:avLst/>
              <a:gdLst>
                <a:gd name="connsiteX0" fmla="*/ 0 w 8404225"/>
                <a:gd name="connsiteY0" fmla="*/ 0 h 951396"/>
                <a:gd name="connsiteX1" fmla="*/ 8404225 w 8404225"/>
                <a:gd name="connsiteY1" fmla="*/ 0 h 951396"/>
                <a:gd name="connsiteX2" fmla="*/ 8404225 w 8404225"/>
                <a:gd name="connsiteY2" fmla="*/ 951396 h 951396"/>
                <a:gd name="connsiteX3" fmla="*/ 0 w 8404225"/>
                <a:gd name="connsiteY3" fmla="*/ 951396 h 951396"/>
                <a:gd name="connsiteX4" fmla="*/ 0 w 8404225"/>
                <a:gd name="connsiteY4" fmla="*/ 0 h 95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04225" h="951396">
                  <a:moveTo>
                    <a:pt x="0" y="0"/>
                  </a:moveTo>
                  <a:lnTo>
                    <a:pt x="8404225" y="0"/>
                  </a:lnTo>
                  <a:lnTo>
                    <a:pt x="8404225" y="951396"/>
                  </a:lnTo>
                  <a:lnTo>
                    <a:pt x="0" y="9513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689" tIns="100689" rIns="100689" bIns="100689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VE" sz="1400" kern="1200" dirty="0"/>
                <a:t>La </a:t>
              </a:r>
              <a:r>
                <a:rPr lang="es-VE" sz="1400" b="1" kern="1200" dirty="0"/>
                <a:t>declaración de las fuentes de financiación</a:t>
              </a:r>
              <a:r>
                <a:rPr lang="es-VE" sz="1400" kern="1200" dirty="0"/>
                <a:t> es una parte crucial de la transparencia en las investigaciones científicas.</a:t>
              </a:r>
              <a:endParaRPr lang="en-US" sz="1400" kern="1200" dirty="0"/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CD1FBB06-8239-65F5-1E21-3B6C0E91259C}"/>
              </a:ext>
            </a:extLst>
          </p:cNvPr>
          <p:cNvGrpSpPr/>
          <p:nvPr/>
        </p:nvGrpSpPr>
        <p:grpSpPr>
          <a:xfrm>
            <a:off x="1002563" y="2702456"/>
            <a:ext cx="9413190" cy="1103215"/>
            <a:chOff x="1002563" y="2702456"/>
            <a:chExt cx="9413190" cy="1103215"/>
          </a:xfrm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EEC01CC3-9B13-BF0A-94BB-6B8E8708B1B6}"/>
                </a:ext>
              </a:extLst>
            </p:cNvPr>
            <p:cNvSpPr/>
            <p:nvPr/>
          </p:nvSpPr>
          <p:spPr>
            <a:xfrm>
              <a:off x="1002563" y="2702456"/>
              <a:ext cx="9413190" cy="1098147"/>
            </a:xfrm>
            <a:prstGeom prst="roundRect">
              <a:avLst>
                <a:gd name="adj" fmla="val 10000"/>
              </a:avLst>
            </a:prstGeom>
            <a:gradFill flip="none" rotWithShape="0">
              <a:gsLst>
                <a:gs pos="0">
                  <a:srgbClr val="AB5122">
                    <a:tint val="66000"/>
                    <a:satMod val="160000"/>
                  </a:srgbClr>
                </a:gs>
                <a:gs pos="50000">
                  <a:srgbClr val="AB5122">
                    <a:tint val="44500"/>
                    <a:satMod val="160000"/>
                  </a:srgbClr>
                </a:gs>
                <a:gs pos="100000">
                  <a:srgbClr val="AB5122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12" name="Rectángulo 11" descr="Presentation with Checklist">
              <a:extLst>
                <a:ext uri="{FF2B5EF4-FFF2-40B4-BE49-F238E27FC236}">
                  <a16:creationId xmlns:a16="http://schemas.microsoft.com/office/drawing/2014/main" id="{C871EC4E-23BB-DAB7-7EB5-0C83953A1BF1}"/>
                </a:ext>
              </a:extLst>
            </p:cNvPr>
            <p:cNvSpPr/>
            <p:nvPr/>
          </p:nvSpPr>
          <p:spPr>
            <a:xfrm>
              <a:off x="1244918" y="3034540"/>
              <a:ext cx="441077" cy="440646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shade val="80000"/>
                <a:hueOff val="-151668"/>
                <a:satOff val="2837"/>
                <a:lumOff val="904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CE3C6209-63FB-6AC0-FDBD-B5E9B54029A6}"/>
                </a:ext>
              </a:extLst>
            </p:cNvPr>
            <p:cNvSpPr/>
            <p:nvPr/>
          </p:nvSpPr>
          <p:spPr>
            <a:xfrm>
              <a:off x="1928352" y="2854275"/>
              <a:ext cx="4235935" cy="951396"/>
            </a:xfrm>
            <a:custGeom>
              <a:avLst/>
              <a:gdLst>
                <a:gd name="connsiteX0" fmla="*/ 0 w 4235935"/>
                <a:gd name="connsiteY0" fmla="*/ 0 h 951396"/>
                <a:gd name="connsiteX1" fmla="*/ 4235935 w 4235935"/>
                <a:gd name="connsiteY1" fmla="*/ 0 h 951396"/>
                <a:gd name="connsiteX2" fmla="*/ 4235935 w 4235935"/>
                <a:gd name="connsiteY2" fmla="*/ 951396 h 951396"/>
                <a:gd name="connsiteX3" fmla="*/ 0 w 4235935"/>
                <a:gd name="connsiteY3" fmla="*/ 951396 h 951396"/>
                <a:gd name="connsiteX4" fmla="*/ 0 w 4235935"/>
                <a:gd name="connsiteY4" fmla="*/ 0 h 95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5935" h="951396">
                  <a:moveTo>
                    <a:pt x="0" y="0"/>
                  </a:moveTo>
                  <a:lnTo>
                    <a:pt x="4235935" y="0"/>
                  </a:lnTo>
                  <a:lnTo>
                    <a:pt x="4235935" y="951396"/>
                  </a:lnTo>
                  <a:lnTo>
                    <a:pt x="0" y="9513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689" tIns="100689" rIns="100689" bIns="100689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VE" sz="1400" kern="1200" dirty="0"/>
                <a:t>Los autores deben declarar todas las fuentes de financiación relevantes para su estudio, especificando los detalles como:</a:t>
              </a:r>
              <a:endParaRPr lang="en-US" sz="1400" kern="1200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BA90A558-B0EB-F333-79A1-31F7D4460E0C}"/>
                </a:ext>
              </a:extLst>
            </p:cNvPr>
            <p:cNvSpPr/>
            <p:nvPr/>
          </p:nvSpPr>
          <p:spPr>
            <a:xfrm>
              <a:off x="6164287" y="2854275"/>
              <a:ext cx="4168289" cy="801176"/>
            </a:xfrm>
            <a:custGeom>
              <a:avLst/>
              <a:gdLst>
                <a:gd name="connsiteX0" fmla="*/ 0 w 4168289"/>
                <a:gd name="connsiteY0" fmla="*/ 0 h 801176"/>
                <a:gd name="connsiteX1" fmla="*/ 4168289 w 4168289"/>
                <a:gd name="connsiteY1" fmla="*/ 0 h 801176"/>
                <a:gd name="connsiteX2" fmla="*/ 4168289 w 4168289"/>
                <a:gd name="connsiteY2" fmla="*/ 801176 h 801176"/>
                <a:gd name="connsiteX3" fmla="*/ 0 w 4168289"/>
                <a:gd name="connsiteY3" fmla="*/ 801176 h 801176"/>
                <a:gd name="connsiteX4" fmla="*/ 0 w 4168289"/>
                <a:gd name="connsiteY4" fmla="*/ 0 h 80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8289" h="801176">
                  <a:moveTo>
                    <a:pt x="0" y="0"/>
                  </a:moveTo>
                  <a:lnTo>
                    <a:pt x="4168289" y="0"/>
                  </a:lnTo>
                  <a:lnTo>
                    <a:pt x="4168289" y="801176"/>
                  </a:lnTo>
                  <a:lnTo>
                    <a:pt x="0" y="8011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791" tIns="84791" rIns="84791" bIns="84791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s-VE" sz="1400" kern="1200" dirty="0"/>
                <a:t>Nombre de los financiadores.</a:t>
              </a:r>
              <a:endParaRPr lang="en-US" sz="1400" kern="1200" dirty="0"/>
            </a:p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s-VE" sz="1400" kern="1200" dirty="0"/>
                <a:t>Números de subvenciones</a:t>
              </a:r>
              <a:endParaRPr lang="en-US" sz="1400" kern="1200" dirty="0"/>
            </a:p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s-VE" sz="1400" kern="1200" dirty="0"/>
                <a:t>El papel que estas instituciones financiadoras hayan jugado en la investigación. </a:t>
              </a:r>
              <a:endParaRPr lang="en-US" sz="1400" kern="1200" dirty="0"/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B4554F48-C205-259F-2A1C-EC36317EC33B}"/>
              </a:ext>
            </a:extLst>
          </p:cNvPr>
          <p:cNvGrpSpPr/>
          <p:nvPr/>
        </p:nvGrpSpPr>
        <p:grpSpPr>
          <a:xfrm>
            <a:off x="1002563" y="4043520"/>
            <a:ext cx="9413190" cy="951397"/>
            <a:chOff x="1002563" y="4043520"/>
            <a:chExt cx="9413190" cy="951397"/>
          </a:xfrm>
        </p:grpSpPr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EB63528F-BDBC-9746-AE95-00CC28426917}"/>
                </a:ext>
              </a:extLst>
            </p:cNvPr>
            <p:cNvSpPr/>
            <p:nvPr/>
          </p:nvSpPr>
          <p:spPr>
            <a:xfrm>
              <a:off x="1002563" y="4043520"/>
              <a:ext cx="9413190" cy="946327"/>
            </a:xfrm>
            <a:prstGeom prst="roundRect">
              <a:avLst>
                <a:gd name="adj" fmla="val 10000"/>
              </a:avLst>
            </a:prstGeom>
            <a:gradFill flip="none" rotWithShape="0">
              <a:gsLst>
                <a:gs pos="0">
                  <a:srgbClr val="AB5122">
                    <a:tint val="66000"/>
                    <a:satMod val="160000"/>
                  </a:srgbClr>
                </a:gs>
                <a:gs pos="50000">
                  <a:srgbClr val="AB5122">
                    <a:tint val="44500"/>
                    <a:satMod val="160000"/>
                  </a:srgbClr>
                </a:gs>
                <a:gs pos="100000">
                  <a:srgbClr val="AB5122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18" name="Rectángulo 17" descr="Dólar">
              <a:extLst>
                <a:ext uri="{FF2B5EF4-FFF2-40B4-BE49-F238E27FC236}">
                  <a16:creationId xmlns:a16="http://schemas.microsoft.com/office/drawing/2014/main" id="{A1C96E83-DDAE-5430-389D-F9139C38AFF9}"/>
                </a:ext>
              </a:extLst>
            </p:cNvPr>
            <p:cNvSpPr/>
            <p:nvPr/>
          </p:nvSpPr>
          <p:spPr>
            <a:xfrm>
              <a:off x="1244918" y="4223785"/>
              <a:ext cx="441077" cy="440646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shade val="80000"/>
                <a:hueOff val="-303336"/>
                <a:satOff val="5673"/>
                <a:lumOff val="1808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D35C3CEA-8C3E-56BE-B82E-5EE0A6C29B20}"/>
                </a:ext>
              </a:extLst>
            </p:cNvPr>
            <p:cNvSpPr/>
            <p:nvPr/>
          </p:nvSpPr>
          <p:spPr>
            <a:xfrm>
              <a:off x="1928352" y="4043521"/>
              <a:ext cx="4235935" cy="951396"/>
            </a:xfrm>
            <a:custGeom>
              <a:avLst/>
              <a:gdLst>
                <a:gd name="connsiteX0" fmla="*/ 0 w 4235935"/>
                <a:gd name="connsiteY0" fmla="*/ 0 h 951396"/>
                <a:gd name="connsiteX1" fmla="*/ 4235935 w 4235935"/>
                <a:gd name="connsiteY1" fmla="*/ 0 h 951396"/>
                <a:gd name="connsiteX2" fmla="*/ 4235935 w 4235935"/>
                <a:gd name="connsiteY2" fmla="*/ 951396 h 951396"/>
                <a:gd name="connsiteX3" fmla="*/ 0 w 4235935"/>
                <a:gd name="connsiteY3" fmla="*/ 951396 h 951396"/>
                <a:gd name="connsiteX4" fmla="*/ 0 w 4235935"/>
                <a:gd name="connsiteY4" fmla="*/ 0 h 95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5935" h="951396">
                  <a:moveTo>
                    <a:pt x="0" y="0"/>
                  </a:moveTo>
                  <a:lnTo>
                    <a:pt x="4235935" y="0"/>
                  </a:lnTo>
                  <a:lnTo>
                    <a:pt x="4235935" y="951396"/>
                  </a:lnTo>
                  <a:lnTo>
                    <a:pt x="0" y="9513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689" tIns="100689" rIns="100689" bIns="100689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VE" sz="1400" kern="1200"/>
                <a:t>Esta práctica no solo cumple con los requisitos de las políticas editoriales de </a:t>
              </a:r>
              <a:r>
                <a:rPr lang="es-VE" sz="1400" i="1" kern="1200"/>
                <a:t>Económicas CUC</a:t>
              </a:r>
              <a:r>
                <a:rPr lang="es-VE" sz="1400" kern="1200"/>
                <a:t>, sino que también contribuye a mantener la </a:t>
              </a:r>
              <a:r>
                <a:rPr lang="es-VE" sz="1400" b="1" kern="1200"/>
                <a:t>confianza en la ciencia</a:t>
              </a:r>
              <a:endParaRPr lang="en-US" sz="1400" kern="120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A110155B-C736-F853-18CB-B73A47C48AFA}"/>
                </a:ext>
              </a:extLst>
            </p:cNvPr>
            <p:cNvSpPr/>
            <p:nvPr/>
          </p:nvSpPr>
          <p:spPr>
            <a:xfrm>
              <a:off x="6164287" y="4043521"/>
              <a:ext cx="4168289" cy="801176"/>
            </a:xfrm>
            <a:custGeom>
              <a:avLst/>
              <a:gdLst>
                <a:gd name="connsiteX0" fmla="*/ 0 w 4168289"/>
                <a:gd name="connsiteY0" fmla="*/ 0 h 801176"/>
                <a:gd name="connsiteX1" fmla="*/ 4168289 w 4168289"/>
                <a:gd name="connsiteY1" fmla="*/ 0 h 801176"/>
                <a:gd name="connsiteX2" fmla="*/ 4168289 w 4168289"/>
                <a:gd name="connsiteY2" fmla="*/ 801176 h 801176"/>
                <a:gd name="connsiteX3" fmla="*/ 0 w 4168289"/>
                <a:gd name="connsiteY3" fmla="*/ 801176 h 801176"/>
                <a:gd name="connsiteX4" fmla="*/ 0 w 4168289"/>
                <a:gd name="connsiteY4" fmla="*/ 0 h 80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8289" h="801176">
                  <a:moveTo>
                    <a:pt x="0" y="0"/>
                  </a:moveTo>
                  <a:lnTo>
                    <a:pt x="4168289" y="0"/>
                  </a:lnTo>
                  <a:lnTo>
                    <a:pt x="4168289" y="801176"/>
                  </a:lnTo>
                  <a:lnTo>
                    <a:pt x="0" y="8011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791" tIns="84791" rIns="84791" bIns="84791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VE" sz="1400" kern="1200" dirty="0"/>
                <a:t>Al garantizar que la investigación es llevada a cabo de manera imparcial y sin influencias indebidas.</a:t>
              </a:r>
              <a:endParaRPr lang="en-US" sz="1400" kern="1200" dirty="0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1E55781A-BC6C-3C69-0BF0-91C0CB5167C0}"/>
              </a:ext>
            </a:extLst>
          </p:cNvPr>
          <p:cNvGrpSpPr/>
          <p:nvPr/>
        </p:nvGrpSpPr>
        <p:grpSpPr>
          <a:xfrm>
            <a:off x="1002563" y="5232766"/>
            <a:ext cx="9413190" cy="951396"/>
            <a:chOff x="1002563" y="5232766"/>
            <a:chExt cx="9413190" cy="951396"/>
          </a:xfrm>
        </p:grpSpPr>
        <p:sp>
          <p:nvSpPr>
            <p:cNvPr id="22" name="Rectángulo: esquinas redondeadas 21">
              <a:extLst>
                <a:ext uri="{FF2B5EF4-FFF2-40B4-BE49-F238E27FC236}">
                  <a16:creationId xmlns:a16="http://schemas.microsoft.com/office/drawing/2014/main" id="{1535F805-7A80-DE18-C839-80E6F20EEA06}"/>
                </a:ext>
              </a:extLst>
            </p:cNvPr>
            <p:cNvSpPr/>
            <p:nvPr/>
          </p:nvSpPr>
          <p:spPr>
            <a:xfrm>
              <a:off x="1002563" y="5232766"/>
              <a:ext cx="9413190" cy="801176"/>
            </a:xfrm>
            <a:prstGeom prst="roundRect">
              <a:avLst>
                <a:gd name="adj" fmla="val 10000"/>
              </a:avLst>
            </a:prstGeom>
            <a:gradFill flip="none" rotWithShape="0">
              <a:gsLst>
                <a:gs pos="0">
                  <a:srgbClr val="AB5122">
                    <a:tint val="66000"/>
                    <a:satMod val="160000"/>
                  </a:srgbClr>
                </a:gs>
                <a:gs pos="50000">
                  <a:srgbClr val="AB5122">
                    <a:tint val="44500"/>
                    <a:satMod val="160000"/>
                  </a:srgbClr>
                </a:gs>
                <a:gs pos="100000">
                  <a:srgbClr val="AB5122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23" name="Rectángulo 22" descr="Marca de verificación">
              <a:extLst>
                <a:ext uri="{FF2B5EF4-FFF2-40B4-BE49-F238E27FC236}">
                  <a16:creationId xmlns:a16="http://schemas.microsoft.com/office/drawing/2014/main" id="{79B54CFB-228D-4A65-D4F6-6333B66D5F3D}"/>
                </a:ext>
              </a:extLst>
            </p:cNvPr>
            <p:cNvSpPr/>
            <p:nvPr/>
          </p:nvSpPr>
          <p:spPr>
            <a:xfrm>
              <a:off x="1244918" y="5413031"/>
              <a:ext cx="441077" cy="440646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shade val="80000"/>
                <a:hueOff val="-455004"/>
                <a:satOff val="8510"/>
                <a:lumOff val="2712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FBE088B9-5AF4-BF85-A529-975C7DC7DB39}"/>
                </a:ext>
              </a:extLst>
            </p:cNvPr>
            <p:cNvSpPr/>
            <p:nvPr/>
          </p:nvSpPr>
          <p:spPr>
            <a:xfrm>
              <a:off x="1928352" y="5232766"/>
              <a:ext cx="8404225" cy="951396"/>
            </a:xfrm>
            <a:custGeom>
              <a:avLst/>
              <a:gdLst>
                <a:gd name="connsiteX0" fmla="*/ 0 w 8404225"/>
                <a:gd name="connsiteY0" fmla="*/ 0 h 951396"/>
                <a:gd name="connsiteX1" fmla="*/ 8404225 w 8404225"/>
                <a:gd name="connsiteY1" fmla="*/ 0 h 951396"/>
                <a:gd name="connsiteX2" fmla="*/ 8404225 w 8404225"/>
                <a:gd name="connsiteY2" fmla="*/ 951396 h 951396"/>
                <a:gd name="connsiteX3" fmla="*/ 0 w 8404225"/>
                <a:gd name="connsiteY3" fmla="*/ 951396 h 951396"/>
                <a:gd name="connsiteX4" fmla="*/ 0 w 8404225"/>
                <a:gd name="connsiteY4" fmla="*/ 0 h 95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04225" h="951396">
                  <a:moveTo>
                    <a:pt x="0" y="0"/>
                  </a:moveTo>
                  <a:lnTo>
                    <a:pt x="8404225" y="0"/>
                  </a:lnTo>
                  <a:lnTo>
                    <a:pt x="8404225" y="951396"/>
                  </a:lnTo>
                  <a:lnTo>
                    <a:pt x="0" y="9513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689" tIns="100689" rIns="100689" bIns="100689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VE" sz="1400" kern="1200"/>
                <a:t>El proceso de </a:t>
              </a:r>
              <a:r>
                <a:rPr lang="es-VE" sz="1400" b="1" kern="1200"/>
                <a:t>declaración</a:t>
              </a:r>
              <a:r>
                <a:rPr lang="es-VE" sz="1400" kern="1200"/>
                <a:t> se realiza en el sistema de presentación en línea, siguiendo las directrices establecidas para asegurar la exactitud y transparencia de la información.</a:t>
              </a:r>
            </a:p>
          </p:txBody>
        </p:sp>
      </p:grpSp>
      <p:pic>
        <p:nvPicPr>
          <p:cNvPr id="3" name="Gráfico 2" descr="Rebobinar con relleno sólido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FA3CF17-5968-1F0D-A010-CCABF87944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22779" y="6427080"/>
            <a:ext cx="519300" cy="519300"/>
          </a:xfrm>
          <a:prstGeom prst="rect">
            <a:avLst/>
          </a:prstGeom>
        </p:spPr>
      </p:pic>
      <p:pic>
        <p:nvPicPr>
          <p:cNvPr id="4" name="Gráfico 3" descr="Hogar con relleno sólido">
            <a:hlinkClick r:id="rId12" action="ppaction://hlinksldjump"/>
            <a:extLst>
              <a:ext uri="{FF2B5EF4-FFF2-40B4-BE49-F238E27FC236}">
                <a16:creationId xmlns:a16="http://schemas.microsoft.com/office/drawing/2014/main" id="{6E11F1BB-D714-CB21-E5C0-D6A9163ECF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754465" y="0"/>
            <a:ext cx="437535" cy="437535"/>
          </a:xfrm>
          <a:prstGeom prst="rect">
            <a:avLst/>
          </a:prstGeom>
        </p:spPr>
      </p:pic>
      <p:pic>
        <p:nvPicPr>
          <p:cNvPr id="5" name="Gráfico 4" descr="Icono de menú de hamburguesa con relleno sólido">
            <a:hlinkClick r:id="rId15" action="ppaction://hlinksldjump"/>
            <a:extLst>
              <a:ext uri="{FF2B5EF4-FFF2-40B4-BE49-F238E27FC236}">
                <a16:creationId xmlns:a16="http://schemas.microsoft.com/office/drawing/2014/main" id="{F46CC5CB-6681-0408-F705-B7FBEC125C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754465" y="437535"/>
            <a:ext cx="437535" cy="4375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2617B5C-B14B-C9CB-E208-9A6E4E9126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771" y="335450"/>
            <a:ext cx="3059464" cy="764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6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1">
      <a:majorFont>
        <a:latin typeface="Red Hat Display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D028162AEC40C48A187F79E121C0AE1" ma:contentTypeVersion="14" ma:contentTypeDescription="Crear nuevo documento." ma:contentTypeScope="" ma:versionID="a28a1d5dc81d5c4216d3c6b5eaeb03bc">
  <xsd:schema xmlns:xsd="http://www.w3.org/2001/XMLSchema" xmlns:xs="http://www.w3.org/2001/XMLSchema" xmlns:p="http://schemas.microsoft.com/office/2006/metadata/properties" xmlns:ns2="a2c82300-8778-4e9a-967b-b595596a0d64" xmlns:ns3="d4bfcb0a-7dab-40f4-90b3-a3daaab75dad" targetNamespace="http://schemas.microsoft.com/office/2006/metadata/properties" ma:root="true" ma:fieldsID="bf1289e2d903038354c0d91d1f99a426" ns2:_="" ns3:_="">
    <xsd:import namespace="a2c82300-8778-4e9a-967b-b595596a0d64"/>
    <xsd:import namespace="d4bfcb0a-7dab-40f4-90b3-a3daaab75dad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c82300-8778-4e9a-967b-b595596a0d6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Etiquetas de imagen" ma:readOnly="false" ma:fieldId="{5cf76f15-5ced-4ddc-b409-7134ff3c332f}" ma:taxonomyMulti="true" ma:sspId="56db0523-8dfe-4deb-9afd-815207f368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bfcb0a-7dab-40f4-90b3-a3daaab75da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26c33087-4e5b-4a29-a95c-5268c764297c}" ma:internalName="TaxCatchAll" ma:showField="CatchAllData" ma:web="d4bfcb0a-7dab-40f4-90b3-a3daaab75d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4bfcb0a-7dab-40f4-90b3-a3daaab75dad" xsi:nil="true"/>
    <lcf76f155ced4ddcb4097134ff3c332f xmlns="a2c82300-8778-4e9a-967b-b595596a0d6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2C240B7-11D4-4B44-8AFE-6B9ECC4241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183E03-F57E-4EAA-8EB1-6E781A78D3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c82300-8778-4e9a-967b-b595596a0d64"/>
    <ds:schemaRef ds:uri="d4bfcb0a-7dab-40f4-90b3-a3daaab75d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913F26-AA4E-4DA4-9D99-8948D899E49D}">
  <ds:schemaRefs>
    <ds:schemaRef ds:uri="http://purl.org/dc/terms/"/>
    <ds:schemaRef ds:uri="d4bfcb0a-7dab-40f4-90b3-a3daaab75dad"/>
    <ds:schemaRef ds:uri="http://purl.org/dc/dcmitype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2c82300-8778-4e9a-967b-b595596a0d6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378</Words>
  <Application>Microsoft Office PowerPoint</Application>
  <PresentationFormat>Panorámica</PresentationFormat>
  <Paragraphs>25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Red Hat Display</vt:lpstr>
      <vt:lpstr>Tema de Office</vt:lpstr>
      <vt:lpstr>Divulgación de las fuentes de financiación </vt:lpstr>
      <vt:lpstr>¿Qué encontrara aquí?</vt:lpstr>
      <vt:lpstr>1. ¿Qué declarar?</vt:lpstr>
      <vt:lpstr>2. Declaración de financiacion</vt:lpstr>
      <vt:lpstr>3. ¿Cómo declarar?</vt:lpstr>
      <vt:lpstr>4. Consideraciones finales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VELASQUEZ GARCIA ADRIAN</dc:creator>
  <cp:lastModifiedBy>CHUMACEIRO HERNANDEZ ANA CECILIA</cp:lastModifiedBy>
  <cp:revision>107</cp:revision>
  <dcterms:created xsi:type="dcterms:W3CDTF">2024-05-03T04:21:58Z</dcterms:created>
  <dcterms:modified xsi:type="dcterms:W3CDTF">2024-11-09T18:35:37Z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0x0101006D028162AEC40C48A187F79E121C0AE1</vt:lpwstr>
  </property>
</Properties>
</file>