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32" r:id="rId5"/>
    <p:sldId id="393" r:id="rId6"/>
    <p:sldId id="461" r:id="rId7"/>
    <p:sldId id="463" r:id="rId8"/>
    <p:sldId id="450" r:id="rId9"/>
    <p:sldId id="465" r:id="rId10"/>
    <p:sldId id="466" r:id="rId11"/>
    <p:sldId id="471" r:id="rId12"/>
    <p:sldId id="474" r:id="rId13"/>
    <p:sldId id="475" r:id="rId14"/>
    <p:sldId id="476" r:id="rId15"/>
    <p:sldId id="477" r:id="rId1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E0C"/>
    <a:srgbClr val="AB5122"/>
    <a:srgbClr val="F9DBD3"/>
    <a:srgbClr val="F6CCC0"/>
    <a:srgbClr val="F4C0B2"/>
    <a:srgbClr val="F0AD9A"/>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0" d="100"/>
          <a:sy n="70" d="100"/>
        </p:scale>
        <p:origin x="116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ata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hyperlink" Target="https://publicationethics.org/about" TargetMode="External"/><Relationship Id="rId5" Type="http://schemas.openxmlformats.org/officeDocument/2006/relationships/image" Target="../media/image62.svg"/><Relationship Id="rId4" Type="http://schemas.openxmlformats.org/officeDocument/2006/relationships/image" Target="../media/image61.png"/></Relationships>
</file>

<file path=ppt/diagrams/_rels/data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4" Type="http://schemas.openxmlformats.org/officeDocument/2006/relationships/image" Target="../media/image7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5" Type="http://schemas.openxmlformats.org/officeDocument/2006/relationships/hyperlink" Target="https://publicationethics.org/about" TargetMode="External"/><Relationship Id="rId4" Type="http://schemas.openxmlformats.org/officeDocument/2006/relationships/image" Target="../media/image6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709E9D-E685-4B23-956B-F4DE98A5EC01}" type="doc">
      <dgm:prSet loTypeId="urn:microsoft.com/office/officeart/2005/8/layout/vList2" loCatId="list" qsTypeId="urn:microsoft.com/office/officeart/2005/8/quickstyle/simple4" qsCatId="simple" csTypeId="urn:microsoft.com/office/officeart/2005/8/colors/accent2_4" csCatId="accent2" phldr="1"/>
      <dgm:spPr/>
      <dgm:t>
        <a:bodyPr/>
        <a:lstStyle/>
        <a:p>
          <a:endParaRPr lang="en-US"/>
        </a:p>
      </dgm:t>
    </dgm:pt>
    <dgm:pt modelId="{65883804-F228-46CB-B72F-08EB4DC199D1}">
      <dgm:prSet/>
      <dgm:spPr/>
      <dgm:t>
        <a:bodyPr/>
        <a:lstStyle/>
        <a:p>
          <a:r>
            <a:rPr lang="es-CO" b="1" dirty="0"/>
            <a:t>Responsabilidad compartida</a:t>
          </a:r>
          <a:endParaRPr lang="en-US" b="0" dirty="0">
            <a:latin typeface="Agency FB" panose="020B0503020202020204" pitchFamily="34" charset="0"/>
          </a:endParaRPr>
        </a:p>
      </dgm:t>
    </dgm:pt>
    <dgm:pt modelId="{1744D2C9-D356-4FC4-8151-4396260C3612}" type="parTrans" cxnId="{FA862A3F-66D6-4B44-B59A-F652074E3B0E}">
      <dgm:prSet/>
      <dgm:spPr/>
      <dgm:t>
        <a:bodyPr/>
        <a:lstStyle/>
        <a:p>
          <a:endParaRPr lang="en-US"/>
        </a:p>
      </dgm:t>
    </dgm:pt>
    <dgm:pt modelId="{0B55E7B9-A13B-4BAD-8389-C34EF5B671E1}" type="sibTrans" cxnId="{FA862A3F-66D6-4B44-B59A-F652074E3B0E}">
      <dgm:prSet/>
      <dgm:spPr/>
      <dgm:t>
        <a:bodyPr/>
        <a:lstStyle/>
        <a:p>
          <a:endParaRPr lang="en-US"/>
        </a:p>
      </dgm:t>
    </dgm:pt>
    <dgm:pt modelId="{D9FFD55A-1BB9-4447-ABA4-09F72710644B}">
      <dgm:prSet/>
      <dgm:spPr/>
      <dgm:t>
        <a:bodyPr/>
        <a:lstStyle/>
        <a:p>
          <a:pPr>
            <a:buNone/>
          </a:pPr>
          <a:r>
            <a:rPr lang="es-VE" b="0" dirty="0"/>
            <a:t>Todos los autores deben ser capaces de asumir la responsabilidad pública del trabajo y del contenido del manuscrito. Es decir, cada autor debe estar completamente al tanto de las decisiones tomadas en el desarrollo del estudio, así como de los análisis realizados y los resultados obtenidos.</a:t>
          </a:r>
          <a:endParaRPr lang="en-US" b="0" dirty="0">
            <a:latin typeface="Agency FB" panose="020B0503020202020204" pitchFamily="34" charset="0"/>
          </a:endParaRPr>
        </a:p>
      </dgm:t>
    </dgm:pt>
    <dgm:pt modelId="{9589D24C-10D6-481E-A191-CC33B5A4D302}" type="parTrans" cxnId="{78633802-632A-4518-B4A0-203234E912AC}">
      <dgm:prSet/>
      <dgm:spPr/>
      <dgm:t>
        <a:bodyPr/>
        <a:lstStyle/>
        <a:p>
          <a:endParaRPr lang="es-CO"/>
        </a:p>
      </dgm:t>
    </dgm:pt>
    <dgm:pt modelId="{698ADD46-9D2C-4049-AB83-DC895FA30848}" type="sibTrans" cxnId="{78633802-632A-4518-B4A0-203234E912AC}">
      <dgm:prSet/>
      <dgm:spPr/>
      <dgm:t>
        <a:bodyPr/>
        <a:lstStyle/>
        <a:p>
          <a:endParaRPr lang="es-CO"/>
        </a:p>
      </dgm:t>
    </dgm:pt>
    <dgm:pt modelId="{2B963398-8274-4832-A5AF-247AFC893D78}">
      <dgm:prSet/>
      <dgm:spPr/>
      <dgm:t>
        <a:bodyPr/>
        <a:lstStyle/>
        <a:p>
          <a:r>
            <a:rPr lang="es-CO" b="1" dirty="0"/>
            <a:t>Aprobación final</a:t>
          </a:r>
          <a:endParaRPr lang="en-US" b="0" dirty="0">
            <a:latin typeface="Agency FB" panose="020B0503020202020204" pitchFamily="34" charset="0"/>
          </a:endParaRPr>
        </a:p>
      </dgm:t>
    </dgm:pt>
    <dgm:pt modelId="{1A803BFB-55F1-4E2E-838A-B868705A4B93}" type="parTrans" cxnId="{08F4D7DA-370A-4522-A3D1-88C42BD07963}">
      <dgm:prSet/>
      <dgm:spPr/>
      <dgm:t>
        <a:bodyPr/>
        <a:lstStyle/>
        <a:p>
          <a:endParaRPr lang="es-CO"/>
        </a:p>
      </dgm:t>
    </dgm:pt>
    <dgm:pt modelId="{3D4E3432-FBB5-48AF-8F85-A6050E18F246}" type="sibTrans" cxnId="{08F4D7DA-370A-4522-A3D1-88C42BD07963}">
      <dgm:prSet/>
      <dgm:spPr/>
      <dgm:t>
        <a:bodyPr/>
        <a:lstStyle/>
        <a:p>
          <a:endParaRPr lang="es-CO"/>
        </a:p>
      </dgm:t>
    </dgm:pt>
    <dgm:pt modelId="{60C41DB7-E43B-4727-B6B3-08DBC969E3B1}">
      <dgm:prSet/>
      <dgm:spPr/>
      <dgm:t>
        <a:bodyPr/>
        <a:lstStyle/>
        <a:p>
          <a:pPr>
            <a:buNone/>
          </a:pPr>
          <a:r>
            <a:rPr lang="es-VE" b="0" dirty="0"/>
            <a:t> Todos los autores deben tener la oportunidad de revisar y aprobar la versión final del manuscrito antes de su envío a la revista. Esto garantiza que todos estén de acuerdo con los hallazgos, conclusiones y métodos utilizados.</a:t>
          </a:r>
          <a:endParaRPr lang="en-US" b="0" dirty="0">
            <a:latin typeface="Agency FB" panose="020B0503020202020204" pitchFamily="34" charset="0"/>
          </a:endParaRPr>
        </a:p>
      </dgm:t>
    </dgm:pt>
    <dgm:pt modelId="{25388E8F-4FB3-4414-96A4-0DBA691C8E0E}" type="parTrans" cxnId="{5868B162-2898-47DE-BF4D-D7D2E58ED60C}">
      <dgm:prSet/>
      <dgm:spPr/>
      <dgm:t>
        <a:bodyPr/>
        <a:lstStyle/>
        <a:p>
          <a:endParaRPr lang="es-CO"/>
        </a:p>
      </dgm:t>
    </dgm:pt>
    <dgm:pt modelId="{6D9D21B0-0F80-4CDC-81D4-991D3EAE475A}" type="sibTrans" cxnId="{5868B162-2898-47DE-BF4D-D7D2E58ED60C}">
      <dgm:prSet/>
      <dgm:spPr/>
      <dgm:t>
        <a:bodyPr/>
        <a:lstStyle/>
        <a:p>
          <a:endParaRPr lang="es-CO"/>
        </a:p>
      </dgm:t>
    </dgm:pt>
    <dgm:pt modelId="{24A4F569-7364-46C8-A08C-7F159C2D9DD1}" type="pres">
      <dgm:prSet presAssocID="{4F709E9D-E685-4B23-956B-F4DE98A5EC01}" presName="linear" presStyleCnt="0">
        <dgm:presLayoutVars>
          <dgm:animLvl val="lvl"/>
          <dgm:resizeHandles val="exact"/>
        </dgm:presLayoutVars>
      </dgm:prSet>
      <dgm:spPr/>
    </dgm:pt>
    <dgm:pt modelId="{81A84132-E3F9-4768-BCD7-6E954542DC7F}" type="pres">
      <dgm:prSet presAssocID="{65883804-F228-46CB-B72F-08EB4DC199D1}" presName="parentText" presStyleLbl="node1" presStyleIdx="0" presStyleCnt="2">
        <dgm:presLayoutVars>
          <dgm:chMax val="0"/>
          <dgm:bulletEnabled val="1"/>
        </dgm:presLayoutVars>
      </dgm:prSet>
      <dgm:spPr/>
    </dgm:pt>
    <dgm:pt modelId="{9C290DD1-9BA1-4204-8636-3A389451996B}" type="pres">
      <dgm:prSet presAssocID="{65883804-F228-46CB-B72F-08EB4DC199D1}" presName="childText" presStyleLbl="revTx" presStyleIdx="0" presStyleCnt="2">
        <dgm:presLayoutVars>
          <dgm:bulletEnabled val="1"/>
        </dgm:presLayoutVars>
      </dgm:prSet>
      <dgm:spPr/>
    </dgm:pt>
    <dgm:pt modelId="{CB008FE8-948E-456B-ACB4-CB3174487D18}" type="pres">
      <dgm:prSet presAssocID="{2B963398-8274-4832-A5AF-247AFC893D78}" presName="parentText" presStyleLbl="node1" presStyleIdx="1" presStyleCnt="2">
        <dgm:presLayoutVars>
          <dgm:chMax val="0"/>
          <dgm:bulletEnabled val="1"/>
        </dgm:presLayoutVars>
      </dgm:prSet>
      <dgm:spPr/>
    </dgm:pt>
    <dgm:pt modelId="{1C194F30-1D3C-41DF-896D-CB7538D1269A}" type="pres">
      <dgm:prSet presAssocID="{2B963398-8274-4832-A5AF-247AFC893D78}" presName="childText" presStyleLbl="revTx" presStyleIdx="1" presStyleCnt="2">
        <dgm:presLayoutVars>
          <dgm:bulletEnabled val="1"/>
        </dgm:presLayoutVars>
      </dgm:prSet>
      <dgm:spPr/>
    </dgm:pt>
  </dgm:ptLst>
  <dgm:cxnLst>
    <dgm:cxn modelId="{78633802-632A-4518-B4A0-203234E912AC}" srcId="{65883804-F228-46CB-B72F-08EB4DC199D1}" destId="{D9FFD55A-1BB9-4447-ABA4-09F72710644B}" srcOrd="0" destOrd="0" parTransId="{9589D24C-10D6-481E-A191-CC33B5A4D302}" sibTransId="{698ADD46-9D2C-4049-AB83-DC895FA30848}"/>
    <dgm:cxn modelId="{1C90412E-DB46-4E83-9D74-BDC717AE4DB9}" type="presOf" srcId="{4F709E9D-E685-4B23-956B-F4DE98A5EC01}" destId="{24A4F569-7364-46C8-A08C-7F159C2D9DD1}" srcOrd="0" destOrd="0" presId="urn:microsoft.com/office/officeart/2005/8/layout/vList2"/>
    <dgm:cxn modelId="{FA862A3F-66D6-4B44-B59A-F652074E3B0E}" srcId="{4F709E9D-E685-4B23-956B-F4DE98A5EC01}" destId="{65883804-F228-46CB-B72F-08EB4DC199D1}" srcOrd="0" destOrd="0" parTransId="{1744D2C9-D356-4FC4-8151-4396260C3612}" sibTransId="{0B55E7B9-A13B-4BAD-8389-C34EF5B671E1}"/>
    <dgm:cxn modelId="{5868B162-2898-47DE-BF4D-D7D2E58ED60C}" srcId="{2B963398-8274-4832-A5AF-247AFC893D78}" destId="{60C41DB7-E43B-4727-B6B3-08DBC969E3B1}" srcOrd="0" destOrd="0" parTransId="{25388E8F-4FB3-4414-96A4-0DBA691C8E0E}" sibTransId="{6D9D21B0-0F80-4CDC-81D4-991D3EAE475A}"/>
    <dgm:cxn modelId="{EF785EC9-7D64-4397-9012-B252F01066B9}" type="presOf" srcId="{D9FFD55A-1BB9-4447-ABA4-09F72710644B}" destId="{9C290DD1-9BA1-4204-8636-3A389451996B}" srcOrd="0" destOrd="0" presId="urn:microsoft.com/office/officeart/2005/8/layout/vList2"/>
    <dgm:cxn modelId="{3268CED8-4BC4-4CC2-94BE-F985BCE6E5E5}" type="presOf" srcId="{65883804-F228-46CB-B72F-08EB4DC199D1}" destId="{81A84132-E3F9-4768-BCD7-6E954542DC7F}" srcOrd="0" destOrd="0" presId="urn:microsoft.com/office/officeart/2005/8/layout/vList2"/>
    <dgm:cxn modelId="{08F4D7DA-370A-4522-A3D1-88C42BD07963}" srcId="{4F709E9D-E685-4B23-956B-F4DE98A5EC01}" destId="{2B963398-8274-4832-A5AF-247AFC893D78}" srcOrd="1" destOrd="0" parTransId="{1A803BFB-55F1-4E2E-838A-B868705A4B93}" sibTransId="{3D4E3432-FBB5-48AF-8F85-A6050E18F246}"/>
    <dgm:cxn modelId="{EB0F61F1-D620-442C-AE4F-72FCB9C87BE8}" type="presOf" srcId="{2B963398-8274-4832-A5AF-247AFC893D78}" destId="{CB008FE8-948E-456B-ACB4-CB3174487D18}" srcOrd="0" destOrd="0" presId="urn:microsoft.com/office/officeart/2005/8/layout/vList2"/>
    <dgm:cxn modelId="{BA9132F8-A40D-4E67-9EE8-A044B44EDDB1}" type="presOf" srcId="{60C41DB7-E43B-4727-B6B3-08DBC969E3B1}" destId="{1C194F30-1D3C-41DF-896D-CB7538D1269A}" srcOrd="0" destOrd="0" presId="urn:microsoft.com/office/officeart/2005/8/layout/vList2"/>
    <dgm:cxn modelId="{41F5BD55-BD95-4070-AC83-B7BED0549F9F}" type="presParOf" srcId="{24A4F569-7364-46C8-A08C-7F159C2D9DD1}" destId="{81A84132-E3F9-4768-BCD7-6E954542DC7F}" srcOrd="0" destOrd="0" presId="urn:microsoft.com/office/officeart/2005/8/layout/vList2"/>
    <dgm:cxn modelId="{8A1A2D0B-453F-4A1F-83AC-79546D20C6AB}" type="presParOf" srcId="{24A4F569-7364-46C8-A08C-7F159C2D9DD1}" destId="{9C290DD1-9BA1-4204-8636-3A389451996B}" srcOrd="1" destOrd="0" presId="urn:microsoft.com/office/officeart/2005/8/layout/vList2"/>
    <dgm:cxn modelId="{B46B2F1C-B49A-4095-8664-1540255190D0}" type="presParOf" srcId="{24A4F569-7364-46C8-A08C-7F159C2D9DD1}" destId="{CB008FE8-948E-456B-ACB4-CB3174487D18}" srcOrd="2" destOrd="0" presId="urn:microsoft.com/office/officeart/2005/8/layout/vList2"/>
    <dgm:cxn modelId="{A0B66551-E6E7-4418-8568-65AD9A357FBA}" type="presParOf" srcId="{24A4F569-7364-46C8-A08C-7F159C2D9DD1}" destId="{1C194F30-1D3C-41DF-896D-CB7538D1269A}" srcOrd="3"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AEA58-AADC-41FA-9EF6-64FAEBEE706D}"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s-CO"/>
        </a:p>
      </dgm:t>
    </dgm:pt>
    <dgm:pt modelId="{8044036F-A89E-483D-A798-E7D0DAF19AC8}">
      <dgm:prSet custT="1"/>
      <dgm:spPr/>
      <dgm:t>
        <a:bodyPr/>
        <a:lstStyle/>
        <a:p>
          <a:pPr algn="r"/>
          <a:r>
            <a:rPr lang="es-VE" sz="1400" b="1" dirty="0">
              <a:latin typeface="Abadi Extra Light" panose="020B0204020104020204" pitchFamily="34" charset="0"/>
            </a:rPr>
            <a:t>Conceptualización</a:t>
          </a:r>
          <a:endParaRPr lang="es-CO" sz="1400" dirty="0">
            <a:latin typeface="Abadi Extra Light" panose="020B0204020104020204" pitchFamily="34" charset="0"/>
          </a:endParaRPr>
        </a:p>
      </dgm:t>
    </dgm:pt>
    <dgm:pt modelId="{AD716577-6DA5-47C8-9799-F03785C92D1D}" type="parTrans" cxnId="{75D90A41-3990-44F0-8092-C2DAE507FE6C}">
      <dgm:prSet/>
      <dgm:spPr/>
      <dgm:t>
        <a:bodyPr/>
        <a:lstStyle/>
        <a:p>
          <a:endParaRPr lang="es-CO"/>
        </a:p>
      </dgm:t>
    </dgm:pt>
    <dgm:pt modelId="{4DC55873-4633-4859-A9B5-ECBA8B940F11}" type="sibTrans" cxnId="{75D90A41-3990-44F0-8092-C2DAE507FE6C}">
      <dgm:prSet/>
      <dgm:spPr/>
      <dgm:t>
        <a:bodyPr/>
        <a:lstStyle/>
        <a:p>
          <a:endParaRPr lang="es-CO"/>
        </a:p>
      </dgm:t>
    </dgm:pt>
    <dgm:pt modelId="{FDA9AEC6-0419-4A18-A428-6334809E4E80}">
      <dgm:prSet custT="1"/>
      <dgm:spPr/>
      <dgm:t>
        <a:bodyPr/>
        <a:lstStyle/>
        <a:p>
          <a:pPr algn="l"/>
          <a:r>
            <a:rPr lang="es-VE" sz="1400" dirty="0">
              <a:latin typeface="Abadi Extra Light" panose="020B0204020104020204" pitchFamily="34" charset="0"/>
            </a:rPr>
            <a:t>Desarrollo de ideas y objetivos generales de la investigación.</a:t>
          </a:r>
          <a:endParaRPr lang="es-CO" sz="1400" dirty="0">
            <a:latin typeface="Abadi Extra Light" panose="020B0204020104020204" pitchFamily="34" charset="0"/>
          </a:endParaRPr>
        </a:p>
      </dgm:t>
    </dgm:pt>
    <dgm:pt modelId="{A6D25FF3-8B19-4AD3-8F11-2648FE58EF2C}" type="parTrans" cxnId="{369145CD-37AB-4FE9-8DC5-DB4C066BBBE2}">
      <dgm:prSet/>
      <dgm:spPr/>
      <dgm:t>
        <a:bodyPr/>
        <a:lstStyle/>
        <a:p>
          <a:endParaRPr lang="es-CO"/>
        </a:p>
      </dgm:t>
    </dgm:pt>
    <dgm:pt modelId="{5B7C3FCA-6A85-434D-B3D9-6E7A47C45E56}" type="sibTrans" cxnId="{369145CD-37AB-4FE9-8DC5-DB4C066BBBE2}">
      <dgm:prSet/>
      <dgm:spPr/>
      <dgm:t>
        <a:bodyPr/>
        <a:lstStyle/>
        <a:p>
          <a:endParaRPr lang="es-CO"/>
        </a:p>
      </dgm:t>
    </dgm:pt>
    <dgm:pt modelId="{D13F43FE-3FA6-4012-AE99-9911E6CA7DDC}">
      <dgm:prSet custT="1"/>
      <dgm:spPr/>
      <dgm:t>
        <a:bodyPr/>
        <a:lstStyle/>
        <a:p>
          <a:pPr algn="r"/>
          <a:r>
            <a:rPr lang="es-VE" sz="1400" b="1" dirty="0">
              <a:latin typeface="Abadi Extra Light" panose="020B0204020104020204" pitchFamily="34" charset="0"/>
            </a:rPr>
            <a:t>Curación de datos</a:t>
          </a:r>
          <a:endParaRPr lang="es-CO" sz="1400" dirty="0">
            <a:latin typeface="Abadi Extra Light" panose="020B0204020104020204" pitchFamily="34" charset="0"/>
          </a:endParaRPr>
        </a:p>
      </dgm:t>
    </dgm:pt>
    <dgm:pt modelId="{49CE8B03-410F-4B3E-8E25-1239BF1AEC17}" type="parTrans" cxnId="{A81D97D4-CC60-4B5A-B2CF-FE13732AAA12}">
      <dgm:prSet/>
      <dgm:spPr/>
      <dgm:t>
        <a:bodyPr/>
        <a:lstStyle/>
        <a:p>
          <a:endParaRPr lang="es-CO"/>
        </a:p>
      </dgm:t>
    </dgm:pt>
    <dgm:pt modelId="{4B0A7191-A003-4E63-AF69-A830F354B4E2}" type="sibTrans" cxnId="{A81D97D4-CC60-4B5A-B2CF-FE13732AAA12}">
      <dgm:prSet/>
      <dgm:spPr/>
      <dgm:t>
        <a:bodyPr/>
        <a:lstStyle/>
        <a:p>
          <a:endParaRPr lang="es-CO"/>
        </a:p>
      </dgm:t>
    </dgm:pt>
    <dgm:pt modelId="{24B13686-70BA-4D24-87B9-CBA408210831}">
      <dgm:prSet custT="1"/>
      <dgm:spPr/>
      <dgm:t>
        <a:bodyPr/>
        <a:lstStyle/>
        <a:p>
          <a:pPr algn="l"/>
          <a:r>
            <a:rPr lang="es-VE" sz="1400" dirty="0">
              <a:latin typeface="Abadi Extra Light" panose="020B0204020104020204" pitchFamily="34" charset="0"/>
            </a:rPr>
            <a:t>Gestión y anotación de datos.</a:t>
          </a:r>
          <a:endParaRPr lang="es-CO" sz="1400" dirty="0">
            <a:latin typeface="Abadi Extra Light" panose="020B0204020104020204" pitchFamily="34" charset="0"/>
          </a:endParaRPr>
        </a:p>
      </dgm:t>
    </dgm:pt>
    <dgm:pt modelId="{E53FF81F-FFE0-43EC-B907-F985D3CD5D9D}" type="parTrans" cxnId="{76CD59CC-A80D-4764-877F-1B06CF1A884F}">
      <dgm:prSet/>
      <dgm:spPr/>
      <dgm:t>
        <a:bodyPr/>
        <a:lstStyle/>
        <a:p>
          <a:endParaRPr lang="es-CO"/>
        </a:p>
      </dgm:t>
    </dgm:pt>
    <dgm:pt modelId="{EA9DFA2F-BAA1-4200-AA47-93AD6B7911E2}" type="sibTrans" cxnId="{76CD59CC-A80D-4764-877F-1B06CF1A884F}">
      <dgm:prSet/>
      <dgm:spPr/>
      <dgm:t>
        <a:bodyPr/>
        <a:lstStyle/>
        <a:p>
          <a:endParaRPr lang="es-CO"/>
        </a:p>
      </dgm:t>
    </dgm:pt>
    <dgm:pt modelId="{E8823783-DB23-4241-8021-EA2F055042D2}">
      <dgm:prSet custT="1"/>
      <dgm:spPr/>
      <dgm:t>
        <a:bodyPr/>
        <a:lstStyle/>
        <a:p>
          <a:pPr algn="r"/>
          <a:r>
            <a:rPr lang="es-VE" sz="1400" b="1">
              <a:latin typeface="Abadi Extra Light" panose="020B0204020104020204" pitchFamily="34" charset="0"/>
            </a:rPr>
            <a:t>Análisis formal</a:t>
          </a:r>
          <a:endParaRPr lang="es-CO" sz="1400">
            <a:latin typeface="Abadi Extra Light" panose="020B0204020104020204" pitchFamily="34" charset="0"/>
          </a:endParaRPr>
        </a:p>
      </dgm:t>
    </dgm:pt>
    <dgm:pt modelId="{3274B27F-E6E5-45A8-8927-362906ABF674}" type="parTrans" cxnId="{AD27ACCA-EB3F-4337-9C96-5D9EC68DDF6C}">
      <dgm:prSet/>
      <dgm:spPr/>
      <dgm:t>
        <a:bodyPr/>
        <a:lstStyle/>
        <a:p>
          <a:endParaRPr lang="es-CO"/>
        </a:p>
      </dgm:t>
    </dgm:pt>
    <dgm:pt modelId="{A85F3BF6-93D9-46A7-ACD0-6108916BC5F8}" type="sibTrans" cxnId="{AD27ACCA-EB3F-4337-9C96-5D9EC68DDF6C}">
      <dgm:prSet/>
      <dgm:spPr/>
      <dgm:t>
        <a:bodyPr/>
        <a:lstStyle/>
        <a:p>
          <a:endParaRPr lang="es-CO"/>
        </a:p>
      </dgm:t>
    </dgm:pt>
    <dgm:pt modelId="{1746AB22-B723-484D-BEDD-07265C59CFC1}">
      <dgm:prSet custT="1"/>
      <dgm:spPr/>
      <dgm:t>
        <a:bodyPr/>
        <a:lstStyle/>
        <a:p>
          <a:pPr algn="l"/>
          <a:r>
            <a:rPr lang="es-VE" sz="1400" dirty="0">
              <a:latin typeface="Abadi Extra Light" panose="020B0204020104020204" pitchFamily="34" charset="0"/>
            </a:rPr>
            <a:t>Aplicación de técnicas estadísticas o computacionales para analizar los datos.</a:t>
          </a:r>
          <a:endParaRPr lang="es-CO" sz="1400" dirty="0">
            <a:latin typeface="Abadi Extra Light" panose="020B0204020104020204" pitchFamily="34" charset="0"/>
          </a:endParaRPr>
        </a:p>
      </dgm:t>
    </dgm:pt>
    <dgm:pt modelId="{E838FE6E-AB90-4254-A0BE-BACDC6E9956D}" type="parTrans" cxnId="{AA19B24B-39B0-4BC5-AA53-FAE671436B6D}">
      <dgm:prSet/>
      <dgm:spPr/>
      <dgm:t>
        <a:bodyPr/>
        <a:lstStyle/>
        <a:p>
          <a:endParaRPr lang="es-CO"/>
        </a:p>
      </dgm:t>
    </dgm:pt>
    <dgm:pt modelId="{93B1D138-6F18-4C38-B3FF-CCCDBA1970CC}" type="sibTrans" cxnId="{AA19B24B-39B0-4BC5-AA53-FAE671436B6D}">
      <dgm:prSet/>
      <dgm:spPr/>
      <dgm:t>
        <a:bodyPr/>
        <a:lstStyle/>
        <a:p>
          <a:endParaRPr lang="es-CO"/>
        </a:p>
      </dgm:t>
    </dgm:pt>
    <dgm:pt modelId="{0A19F3BB-9CFB-4A5A-BB2A-82A5D867D44A}">
      <dgm:prSet custT="1"/>
      <dgm:spPr/>
      <dgm:t>
        <a:bodyPr/>
        <a:lstStyle/>
        <a:p>
          <a:pPr algn="r"/>
          <a:r>
            <a:rPr lang="es-VE" sz="1400" b="1">
              <a:latin typeface="Abadi Extra Light" panose="020B0204020104020204" pitchFamily="34" charset="0"/>
            </a:rPr>
            <a:t>Adquisición de fondos</a:t>
          </a:r>
          <a:endParaRPr lang="es-CO" sz="1400">
            <a:latin typeface="Abadi Extra Light" panose="020B0204020104020204" pitchFamily="34" charset="0"/>
          </a:endParaRPr>
        </a:p>
      </dgm:t>
    </dgm:pt>
    <dgm:pt modelId="{309E3AC5-D703-4514-913B-E05FEF534E2F}" type="parTrans" cxnId="{C1039BF8-345F-4DE5-8358-2D83B0F3D66F}">
      <dgm:prSet/>
      <dgm:spPr/>
      <dgm:t>
        <a:bodyPr/>
        <a:lstStyle/>
        <a:p>
          <a:endParaRPr lang="es-CO"/>
        </a:p>
      </dgm:t>
    </dgm:pt>
    <dgm:pt modelId="{B2C96758-4FD0-4AC3-9ED6-A9A5CB09589C}" type="sibTrans" cxnId="{C1039BF8-345F-4DE5-8358-2D83B0F3D66F}">
      <dgm:prSet/>
      <dgm:spPr/>
      <dgm:t>
        <a:bodyPr/>
        <a:lstStyle/>
        <a:p>
          <a:endParaRPr lang="es-CO"/>
        </a:p>
      </dgm:t>
    </dgm:pt>
    <dgm:pt modelId="{563DD886-64F9-44FC-8851-59E1C7CA4ABA}">
      <dgm:prSet custT="1"/>
      <dgm:spPr/>
      <dgm:t>
        <a:bodyPr/>
        <a:lstStyle/>
        <a:p>
          <a:pPr algn="l"/>
          <a:r>
            <a:rPr lang="es-VE" sz="1400" dirty="0">
              <a:latin typeface="Abadi Extra Light" panose="020B0204020104020204" pitchFamily="34" charset="0"/>
            </a:rPr>
            <a:t>Obtención de recursos financieros.</a:t>
          </a:r>
          <a:endParaRPr lang="es-CO" sz="1400" dirty="0">
            <a:latin typeface="Abadi Extra Light" panose="020B0204020104020204" pitchFamily="34" charset="0"/>
          </a:endParaRPr>
        </a:p>
      </dgm:t>
    </dgm:pt>
    <dgm:pt modelId="{A93E5579-A905-4E7B-8D15-5F8802448CE0}" type="parTrans" cxnId="{592478ED-A8BF-4F4B-8FC9-DCC4D1816B9E}">
      <dgm:prSet/>
      <dgm:spPr/>
      <dgm:t>
        <a:bodyPr/>
        <a:lstStyle/>
        <a:p>
          <a:endParaRPr lang="es-CO"/>
        </a:p>
      </dgm:t>
    </dgm:pt>
    <dgm:pt modelId="{9EDC284E-F444-4256-A5E6-E9ADC5364DC1}" type="sibTrans" cxnId="{592478ED-A8BF-4F4B-8FC9-DCC4D1816B9E}">
      <dgm:prSet/>
      <dgm:spPr/>
      <dgm:t>
        <a:bodyPr/>
        <a:lstStyle/>
        <a:p>
          <a:endParaRPr lang="es-CO"/>
        </a:p>
      </dgm:t>
    </dgm:pt>
    <dgm:pt modelId="{EB3A037B-01D5-47BD-9DA9-050C99ABAC21}">
      <dgm:prSet custT="1"/>
      <dgm:spPr/>
      <dgm:t>
        <a:bodyPr/>
        <a:lstStyle/>
        <a:p>
          <a:pPr algn="r"/>
          <a:r>
            <a:rPr lang="es-VE" sz="1400" b="1">
              <a:latin typeface="Abadi Extra Light" panose="020B0204020104020204" pitchFamily="34" charset="0"/>
            </a:rPr>
            <a:t>Investigación</a:t>
          </a:r>
          <a:endParaRPr lang="es-CO" sz="1400">
            <a:latin typeface="Abadi Extra Light" panose="020B0204020104020204" pitchFamily="34" charset="0"/>
          </a:endParaRPr>
        </a:p>
      </dgm:t>
    </dgm:pt>
    <dgm:pt modelId="{3D1E57F3-4F67-45EA-AB4A-EAABBF163853}" type="parTrans" cxnId="{634049D4-1952-4263-B19B-73321EEC5B88}">
      <dgm:prSet/>
      <dgm:spPr/>
      <dgm:t>
        <a:bodyPr/>
        <a:lstStyle/>
        <a:p>
          <a:endParaRPr lang="es-CO"/>
        </a:p>
      </dgm:t>
    </dgm:pt>
    <dgm:pt modelId="{9766EC07-0CD0-42BA-B9B0-4F8B98E6804E}" type="sibTrans" cxnId="{634049D4-1952-4263-B19B-73321EEC5B88}">
      <dgm:prSet/>
      <dgm:spPr/>
      <dgm:t>
        <a:bodyPr/>
        <a:lstStyle/>
        <a:p>
          <a:endParaRPr lang="es-CO"/>
        </a:p>
      </dgm:t>
    </dgm:pt>
    <dgm:pt modelId="{84D862E7-2266-44AD-A1B6-D7C9484560FB}">
      <dgm:prSet custT="1"/>
      <dgm:spPr/>
      <dgm:t>
        <a:bodyPr/>
        <a:lstStyle/>
        <a:p>
          <a:pPr algn="l"/>
          <a:r>
            <a:rPr lang="es-VE" sz="1400" dirty="0">
              <a:latin typeface="Abadi Extra Light" panose="020B0204020104020204" pitchFamily="34" charset="0"/>
            </a:rPr>
            <a:t>Realización de experimentos o recopilación de datos.</a:t>
          </a:r>
          <a:endParaRPr lang="es-CO" sz="1400" dirty="0">
            <a:latin typeface="Abadi Extra Light" panose="020B0204020104020204" pitchFamily="34" charset="0"/>
          </a:endParaRPr>
        </a:p>
      </dgm:t>
    </dgm:pt>
    <dgm:pt modelId="{2F9DCFBB-1FC2-4977-9191-5A385DE0D565}" type="parTrans" cxnId="{306DB70A-B0C3-48AE-A9BC-E618B8B9F8E3}">
      <dgm:prSet/>
      <dgm:spPr/>
      <dgm:t>
        <a:bodyPr/>
        <a:lstStyle/>
        <a:p>
          <a:endParaRPr lang="es-CO"/>
        </a:p>
      </dgm:t>
    </dgm:pt>
    <dgm:pt modelId="{A0B9EAD7-89F9-4814-97AB-F039274904B6}" type="sibTrans" cxnId="{306DB70A-B0C3-48AE-A9BC-E618B8B9F8E3}">
      <dgm:prSet/>
      <dgm:spPr/>
      <dgm:t>
        <a:bodyPr/>
        <a:lstStyle/>
        <a:p>
          <a:endParaRPr lang="es-CO"/>
        </a:p>
      </dgm:t>
    </dgm:pt>
    <dgm:pt modelId="{2921D87F-67ED-4AE7-8AB2-C9D3069A4421}">
      <dgm:prSet custT="1"/>
      <dgm:spPr/>
      <dgm:t>
        <a:bodyPr/>
        <a:lstStyle/>
        <a:p>
          <a:pPr algn="r"/>
          <a:r>
            <a:rPr lang="es-VE" sz="1400" b="1">
              <a:latin typeface="Abadi Extra Light" panose="020B0204020104020204" pitchFamily="34" charset="0"/>
            </a:rPr>
            <a:t>Metodología</a:t>
          </a:r>
          <a:endParaRPr lang="es-CO" sz="1400">
            <a:latin typeface="Abadi Extra Light" panose="020B0204020104020204" pitchFamily="34" charset="0"/>
          </a:endParaRPr>
        </a:p>
      </dgm:t>
    </dgm:pt>
    <dgm:pt modelId="{747D8CE6-FC5C-4905-BC70-0A8F1F5CDAF4}" type="parTrans" cxnId="{D960768F-E98E-45FB-A614-4A17F7757030}">
      <dgm:prSet/>
      <dgm:spPr/>
      <dgm:t>
        <a:bodyPr/>
        <a:lstStyle/>
        <a:p>
          <a:endParaRPr lang="es-CO"/>
        </a:p>
      </dgm:t>
    </dgm:pt>
    <dgm:pt modelId="{2A8A5277-01F5-4ECF-BD66-43353274A4E3}" type="sibTrans" cxnId="{D960768F-E98E-45FB-A614-4A17F7757030}">
      <dgm:prSet/>
      <dgm:spPr/>
      <dgm:t>
        <a:bodyPr/>
        <a:lstStyle/>
        <a:p>
          <a:endParaRPr lang="es-CO"/>
        </a:p>
      </dgm:t>
    </dgm:pt>
    <dgm:pt modelId="{A2C828CB-4723-488B-B1D0-750F4878559E}">
      <dgm:prSet custT="1"/>
      <dgm:spPr/>
      <dgm:t>
        <a:bodyPr/>
        <a:lstStyle/>
        <a:p>
          <a:pPr algn="l"/>
          <a:r>
            <a:rPr lang="es-VE" sz="1400">
              <a:latin typeface="Abadi Extra Light" panose="020B0204020104020204" pitchFamily="34" charset="0"/>
            </a:rPr>
            <a:t>Desarrollo de métodos y modelos.</a:t>
          </a:r>
          <a:endParaRPr lang="es-CO" sz="1400">
            <a:latin typeface="Abadi Extra Light" panose="020B0204020104020204" pitchFamily="34" charset="0"/>
          </a:endParaRPr>
        </a:p>
      </dgm:t>
    </dgm:pt>
    <dgm:pt modelId="{6EE2D4ED-8DCD-41B4-BD2C-F7DB25364D8A}" type="parTrans" cxnId="{6CE652C6-0853-4C47-989A-9D751F36D4D1}">
      <dgm:prSet/>
      <dgm:spPr/>
      <dgm:t>
        <a:bodyPr/>
        <a:lstStyle/>
        <a:p>
          <a:endParaRPr lang="es-CO"/>
        </a:p>
      </dgm:t>
    </dgm:pt>
    <dgm:pt modelId="{1984F69B-B868-410A-BD11-66DB1DDE4397}" type="sibTrans" cxnId="{6CE652C6-0853-4C47-989A-9D751F36D4D1}">
      <dgm:prSet/>
      <dgm:spPr/>
      <dgm:t>
        <a:bodyPr/>
        <a:lstStyle/>
        <a:p>
          <a:endParaRPr lang="es-CO"/>
        </a:p>
      </dgm:t>
    </dgm:pt>
    <dgm:pt modelId="{8F77CB46-A939-4CA0-AAED-D6EF22B8E372}">
      <dgm:prSet custT="1"/>
      <dgm:spPr/>
      <dgm:t>
        <a:bodyPr/>
        <a:lstStyle/>
        <a:p>
          <a:pPr algn="r"/>
          <a:r>
            <a:rPr lang="es-VE" sz="1400" b="1">
              <a:latin typeface="Abadi Extra Light" panose="020B0204020104020204" pitchFamily="34" charset="0"/>
            </a:rPr>
            <a:t>Administración de proyecto</a:t>
          </a:r>
          <a:endParaRPr lang="es-CO" sz="1400">
            <a:latin typeface="Abadi Extra Light" panose="020B0204020104020204" pitchFamily="34" charset="0"/>
          </a:endParaRPr>
        </a:p>
      </dgm:t>
    </dgm:pt>
    <dgm:pt modelId="{CA209D26-241D-4A4A-8DCF-89D440DB26DA}" type="parTrans" cxnId="{BBE4F74D-932A-41EA-8A86-690201DE2908}">
      <dgm:prSet/>
      <dgm:spPr/>
      <dgm:t>
        <a:bodyPr/>
        <a:lstStyle/>
        <a:p>
          <a:endParaRPr lang="es-CO"/>
        </a:p>
      </dgm:t>
    </dgm:pt>
    <dgm:pt modelId="{63C8B5AA-8E77-4520-867D-0F1A9087AA40}" type="sibTrans" cxnId="{BBE4F74D-932A-41EA-8A86-690201DE2908}">
      <dgm:prSet/>
      <dgm:spPr/>
      <dgm:t>
        <a:bodyPr/>
        <a:lstStyle/>
        <a:p>
          <a:endParaRPr lang="es-CO"/>
        </a:p>
      </dgm:t>
    </dgm:pt>
    <dgm:pt modelId="{9879D298-089B-4D2F-8AD0-9DFE577B3B7C}">
      <dgm:prSet custT="1"/>
      <dgm:spPr/>
      <dgm:t>
        <a:bodyPr/>
        <a:lstStyle/>
        <a:p>
          <a:pPr algn="l"/>
          <a:r>
            <a:rPr lang="es-VE" sz="1400" dirty="0">
              <a:latin typeface="Abadi Extra Light" panose="020B0204020104020204" pitchFamily="34" charset="0"/>
            </a:rPr>
            <a:t>Gestión y coordinación del proyecto.</a:t>
          </a:r>
          <a:endParaRPr lang="es-CO" sz="1400" dirty="0">
            <a:latin typeface="Abadi Extra Light" panose="020B0204020104020204" pitchFamily="34" charset="0"/>
          </a:endParaRPr>
        </a:p>
      </dgm:t>
    </dgm:pt>
    <dgm:pt modelId="{C9560824-83A7-4767-A8CE-00FAEBA341F6}" type="parTrans" cxnId="{DCABAD2B-E6C2-4FE6-A292-15E7B8595930}">
      <dgm:prSet/>
      <dgm:spPr/>
      <dgm:t>
        <a:bodyPr/>
        <a:lstStyle/>
        <a:p>
          <a:endParaRPr lang="es-CO"/>
        </a:p>
      </dgm:t>
    </dgm:pt>
    <dgm:pt modelId="{CDCCFDF4-A80D-4769-B975-10C6F8391C7F}" type="sibTrans" cxnId="{DCABAD2B-E6C2-4FE6-A292-15E7B8595930}">
      <dgm:prSet/>
      <dgm:spPr/>
      <dgm:t>
        <a:bodyPr/>
        <a:lstStyle/>
        <a:p>
          <a:endParaRPr lang="es-CO"/>
        </a:p>
      </dgm:t>
    </dgm:pt>
    <dgm:pt modelId="{4361978F-5F04-468A-A020-B4501FA2DFC8}">
      <dgm:prSet custT="1"/>
      <dgm:spPr/>
      <dgm:t>
        <a:bodyPr/>
        <a:lstStyle/>
        <a:p>
          <a:pPr algn="r"/>
          <a:r>
            <a:rPr lang="es-VE" sz="1400" b="1">
              <a:latin typeface="Abadi Extra Light" panose="020B0204020104020204" pitchFamily="34" charset="0"/>
            </a:rPr>
            <a:t>Recursos</a:t>
          </a:r>
          <a:endParaRPr lang="es-CO" sz="1400" dirty="0">
            <a:latin typeface="Abadi Extra Light" panose="020B0204020104020204" pitchFamily="34" charset="0"/>
          </a:endParaRPr>
        </a:p>
      </dgm:t>
    </dgm:pt>
    <dgm:pt modelId="{EBE83C8F-2649-4FCB-8AE9-E4D51B616BC3}" type="parTrans" cxnId="{F616DB8D-A9A4-433E-AE7D-EE982F2129DC}">
      <dgm:prSet/>
      <dgm:spPr/>
      <dgm:t>
        <a:bodyPr/>
        <a:lstStyle/>
        <a:p>
          <a:endParaRPr lang="es-CO"/>
        </a:p>
      </dgm:t>
    </dgm:pt>
    <dgm:pt modelId="{394B65B3-A0BF-46C6-B2FE-4CD30D65D3F8}" type="sibTrans" cxnId="{F616DB8D-A9A4-433E-AE7D-EE982F2129DC}">
      <dgm:prSet/>
      <dgm:spPr/>
      <dgm:t>
        <a:bodyPr/>
        <a:lstStyle/>
        <a:p>
          <a:endParaRPr lang="es-CO"/>
        </a:p>
      </dgm:t>
    </dgm:pt>
    <dgm:pt modelId="{199C7BA3-0BDD-4F91-B468-32C88FE09B2D}">
      <dgm:prSet custT="1"/>
      <dgm:spPr/>
      <dgm:t>
        <a:bodyPr/>
        <a:lstStyle/>
        <a:p>
          <a:pPr algn="l"/>
          <a:r>
            <a:rPr lang="es-VE" sz="1400">
              <a:latin typeface="Abadi Extra Light" panose="020B0204020104020204" pitchFamily="34" charset="0"/>
            </a:rPr>
            <a:t>Suministro de materiales, reactivos y otros recursos.</a:t>
          </a:r>
          <a:endParaRPr lang="es-CO" sz="1400">
            <a:latin typeface="Abadi Extra Light" panose="020B0204020104020204" pitchFamily="34" charset="0"/>
          </a:endParaRPr>
        </a:p>
      </dgm:t>
    </dgm:pt>
    <dgm:pt modelId="{0D1F2E1C-2143-4927-B131-8141DD90FED6}" type="parTrans" cxnId="{B9D52C6B-4018-4166-A006-B8033D56DFA9}">
      <dgm:prSet/>
      <dgm:spPr/>
      <dgm:t>
        <a:bodyPr/>
        <a:lstStyle/>
        <a:p>
          <a:endParaRPr lang="es-CO"/>
        </a:p>
      </dgm:t>
    </dgm:pt>
    <dgm:pt modelId="{B86CAF3C-07FA-4AF4-9266-0D88E9ABDE3D}" type="sibTrans" cxnId="{B9D52C6B-4018-4166-A006-B8033D56DFA9}">
      <dgm:prSet/>
      <dgm:spPr/>
      <dgm:t>
        <a:bodyPr/>
        <a:lstStyle/>
        <a:p>
          <a:endParaRPr lang="es-CO"/>
        </a:p>
      </dgm:t>
    </dgm:pt>
    <dgm:pt modelId="{2A83C617-C4B1-42F8-ABE0-B2A9044340C3}">
      <dgm:prSet custT="1"/>
      <dgm:spPr/>
      <dgm:t>
        <a:bodyPr/>
        <a:lstStyle/>
        <a:p>
          <a:pPr algn="r"/>
          <a:r>
            <a:rPr lang="es-VE" sz="1400" b="1" dirty="0">
              <a:latin typeface="Abadi Extra Light" panose="020B0204020104020204" pitchFamily="34" charset="0"/>
            </a:rPr>
            <a:t>Software</a:t>
          </a:r>
          <a:endParaRPr lang="es-CO" sz="1400" dirty="0">
            <a:latin typeface="Abadi Extra Light" panose="020B0204020104020204" pitchFamily="34" charset="0"/>
          </a:endParaRPr>
        </a:p>
      </dgm:t>
    </dgm:pt>
    <dgm:pt modelId="{62B33EB2-3366-48D6-B87C-3C4076642484}" type="parTrans" cxnId="{7C77AA00-EF14-40DD-A8A0-F1C28D38FDA0}">
      <dgm:prSet/>
      <dgm:spPr/>
      <dgm:t>
        <a:bodyPr/>
        <a:lstStyle/>
        <a:p>
          <a:endParaRPr lang="es-CO"/>
        </a:p>
      </dgm:t>
    </dgm:pt>
    <dgm:pt modelId="{2CCA2DE9-12FE-4D4A-800B-E561A748E254}" type="sibTrans" cxnId="{7C77AA00-EF14-40DD-A8A0-F1C28D38FDA0}">
      <dgm:prSet/>
      <dgm:spPr/>
      <dgm:t>
        <a:bodyPr/>
        <a:lstStyle/>
        <a:p>
          <a:endParaRPr lang="es-CO"/>
        </a:p>
      </dgm:t>
    </dgm:pt>
    <dgm:pt modelId="{88407AD8-4D24-47D5-98CD-D53A8B49C1CD}">
      <dgm:prSet custT="1"/>
      <dgm:spPr/>
      <dgm:t>
        <a:bodyPr/>
        <a:lstStyle/>
        <a:p>
          <a:pPr algn="l"/>
          <a:r>
            <a:rPr lang="es-VE" sz="1400">
              <a:latin typeface="Abadi Extra Light" panose="020B0204020104020204" pitchFamily="34" charset="0"/>
            </a:rPr>
            <a:t>Desarrollo y programación de software utilizado en el trabajo.</a:t>
          </a:r>
          <a:endParaRPr lang="es-CO" sz="1400">
            <a:latin typeface="Abadi Extra Light" panose="020B0204020104020204" pitchFamily="34" charset="0"/>
          </a:endParaRPr>
        </a:p>
      </dgm:t>
    </dgm:pt>
    <dgm:pt modelId="{FA80EF94-9D3A-444E-A2A5-55F45B250552}" type="parTrans" cxnId="{A670C0D9-AA4F-418F-A5DB-B488DEB6BACB}">
      <dgm:prSet/>
      <dgm:spPr/>
      <dgm:t>
        <a:bodyPr/>
        <a:lstStyle/>
        <a:p>
          <a:endParaRPr lang="es-CO"/>
        </a:p>
      </dgm:t>
    </dgm:pt>
    <dgm:pt modelId="{6157F0E4-7810-4E88-93CC-C9003A3FB84A}" type="sibTrans" cxnId="{A670C0D9-AA4F-418F-A5DB-B488DEB6BACB}">
      <dgm:prSet/>
      <dgm:spPr/>
      <dgm:t>
        <a:bodyPr/>
        <a:lstStyle/>
        <a:p>
          <a:endParaRPr lang="es-CO"/>
        </a:p>
      </dgm:t>
    </dgm:pt>
    <dgm:pt modelId="{BD4D3E45-EF2B-4831-9968-769F65A3F430}">
      <dgm:prSet custT="1"/>
      <dgm:spPr/>
      <dgm:t>
        <a:bodyPr/>
        <a:lstStyle/>
        <a:p>
          <a:pPr algn="r"/>
          <a:r>
            <a:rPr lang="es-VE" sz="1400" b="1">
              <a:latin typeface="Abadi Extra Light" panose="020B0204020104020204" pitchFamily="34" charset="0"/>
            </a:rPr>
            <a:t>Supervisión</a:t>
          </a:r>
          <a:endParaRPr lang="es-CO" sz="1400">
            <a:latin typeface="Abadi Extra Light" panose="020B0204020104020204" pitchFamily="34" charset="0"/>
          </a:endParaRPr>
        </a:p>
      </dgm:t>
    </dgm:pt>
    <dgm:pt modelId="{C8CD1F20-9391-4FF7-B2B2-2758778FB544}" type="parTrans" cxnId="{F52DBEAD-E5AF-442C-A645-30508B571B16}">
      <dgm:prSet/>
      <dgm:spPr/>
      <dgm:t>
        <a:bodyPr/>
        <a:lstStyle/>
        <a:p>
          <a:endParaRPr lang="es-CO"/>
        </a:p>
      </dgm:t>
    </dgm:pt>
    <dgm:pt modelId="{243D98B2-9395-42E0-9B97-4D0BF2C7E378}" type="sibTrans" cxnId="{F52DBEAD-E5AF-442C-A645-30508B571B16}">
      <dgm:prSet/>
      <dgm:spPr/>
      <dgm:t>
        <a:bodyPr/>
        <a:lstStyle/>
        <a:p>
          <a:endParaRPr lang="es-CO"/>
        </a:p>
      </dgm:t>
    </dgm:pt>
    <dgm:pt modelId="{A6D7B095-464A-4FE0-8A10-0484B4FAB3A0}">
      <dgm:prSet custT="1"/>
      <dgm:spPr/>
      <dgm:t>
        <a:bodyPr/>
        <a:lstStyle/>
        <a:p>
          <a:pPr algn="l"/>
          <a:r>
            <a:rPr lang="es-VE" sz="1400" dirty="0">
              <a:latin typeface="Abadi Extra Light" panose="020B0204020104020204" pitchFamily="34" charset="0"/>
            </a:rPr>
            <a:t>Supervisión del proceso de investigación.</a:t>
          </a:r>
          <a:endParaRPr lang="es-CO" sz="1400" dirty="0">
            <a:latin typeface="Abadi Extra Light" panose="020B0204020104020204" pitchFamily="34" charset="0"/>
          </a:endParaRPr>
        </a:p>
      </dgm:t>
    </dgm:pt>
    <dgm:pt modelId="{7AC53F9B-53FF-4F48-9FBE-0D52364F2B27}" type="parTrans" cxnId="{F40B9BDF-7EF6-4DEB-97B5-C9DE416C07B7}">
      <dgm:prSet/>
      <dgm:spPr/>
      <dgm:t>
        <a:bodyPr/>
        <a:lstStyle/>
        <a:p>
          <a:endParaRPr lang="es-CO"/>
        </a:p>
      </dgm:t>
    </dgm:pt>
    <dgm:pt modelId="{EE4425BF-BD28-4825-AB67-A99BC0BB8358}" type="sibTrans" cxnId="{F40B9BDF-7EF6-4DEB-97B5-C9DE416C07B7}">
      <dgm:prSet/>
      <dgm:spPr/>
      <dgm:t>
        <a:bodyPr/>
        <a:lstStyle/>
        <a:p>
          <a:endParaRPr lang="es-CO"/>
        </a:p>
      </dgm:t>
    </dgm:pt>
    <dgm:pt modelId="{928E8107-EFC3-4CF4-AA72-7E3FB7047020}">
      <dgm:prSet custT="1"/>
      <dgm:spPr/>
      <dgm:t>
        <a:bodyPr/>
        <a:lstStyle/>
        <a:p>
          <a:pPr algn="r"/>
          <a:r>
            <a:rPr lang="es-VE" sz="1400" b="1">
              <a:latin typeface="Abadi Extra Light" panose="020B0204020104020204" pitchFamily="34" charset="0"/>
            </a:rPr>
            <a:t>Validación</a:t>
          </a:r>
          <a:endParaRPr lang="es-CO" sz="1400">
            <a:latin typeface="Abadi Extra Light" panose="020B0204020104020204" pitchFamily="34" charset="0"/>
          </a:endParaRPr>
        </a:p>
      </dgm:t>
    </dgm:pt>
    <dgm:pt modelId="{C774E612-83E8-4644-B77F-D345ADBC0B40}" type="parTrans" cxnId="{221B7D32-F3D3-4E2E-BA68-68F09EB75BA8}">
      <dgm:prSet/>
      <dgm:spPr/>
      <dgm:t>
        <a:bodyPr/>
        <a:lstStyle/>
        <a:p>
          <a:endParaRPr lang="es-CO"/>
        </a:p>
      </dgm:t>
    </dgm:pt>
    <dgm:pt modelId="{6666B908-ABB8-49A6-B4F9-D82B32CF03DF}" type="sibTrans" cxnId="{221B7D32-F3D3-4E2E-BA68-68F09EB75BA8}">
      <dgm:prSet/>
      <dgm:spPr/>
      <dgm:t>
        <a:bodyPr/>
        <a:lstStyle/>
        <a:p>
          <a:endParaRPr lang="es-CO"/>
        </a:p>
      </dgm:t>
    </dgm:pt>
    <dgm:pt modelId="{AF2DE2A4-1958-4584-9365-64D35720DF31}">
      <dgm:prSet custT="1"/>
      <dgm:spPr/>
      <dgm:t>
        <a:bodyPr/>
        <a:lstStyle/>
        <a:p>
          <a:pPr algn="l"/>
          <a:r>
            <a:rPr lang="es-VE" sz="1400">
              <a:latin typeface="Abadi Extra Light" panose="020B0204020104020204" pitchFamily="34" charset="0"/>
            </a:rPr>
            <a:t>Verificación de la reproducibilidad y replicación de los resultados.</a:t>
          </a:r>
          <a:endParaRPr lang="es-CO" sz="1400">
            <a:latin typeface="Abadi Extra Light" panose="020B0204020104020204" pitchFamily="34" charset="0"/>
          </a:endParaRPr>
        </a:p>
      </dgm:t>
    </dgm:pt>
    <dgm:pt modelId="{5937AC73-B045-40BB-A204-2B68DF2BD21C}" type="parTrans" cxnId="{EAF1B862-1628-47C2-A52E-B855EFAD63F5}">
      <dgm:prSet/>
      <dgm:spPr/>
      <dgm:t>
        <a:bodyPr/>
        <a:lstStyle/>
        <a:p>
          <a:endParaRPr lang="es-CO"/>
        </a:p>
      </dgm:t>
    </dgm:pt>
    <dgm:pt modelId="{CBB5225E-F913-43EF-B98F-9648C782541B}" type="sibTrans" cxnId="{EAF1B862-1628-47C2-A52E-B855EFAD63F5}">
      <dgm:prSet/>
      <dgm:spPr/>
      <dgm:t>
        <a:bodyPr/>
        <a:lstStyle/>
        <a:p>
          <a:endParaRPr lang="es-CO"/>
        </a:p>
      </dgm:t>
    </dgm:pt>
    <dgm:pt modelId="{732D0849-04A0-461B-976F-06EE77857C1B}">
      <dgm:prSet custT="1"/>
      <dgm:spPr/>
      <dgm:t>
        <a:bodyPr/>
        <a:lstStyle/>
        <a:p>
          <a:pPr algn="r"/>
          <a:r>
            <a:rPr lang="es-VE" sz="1400" b="1" dirty="0">
              <a:latin typeface="Abadi Extra Light" panose="020B0204020104020204" pitchFamily="34" charset="0"/>
            </a:rPr>
            <a:t>Visualización</a:t>
          </a:r>
          <a:endParaRPr lang="es-CO" sz="1400" dirty="0">
            <a:latin typeface="Abadi Extra Light" panose="020B0204020104020204" pitchFamily="34" charset="0"/>
          </a:endParaRPr>
        </a:p>
      </dgm:t>
    </dgm:pt>
    <dgm:pt modelId="{9FEFF016-1647-4D04-A7E7-E1C6A6EB1879}" type="parTrans" cxnId="{7DEA07A1-7C1D-48A9-A5D1-09109E2C8AA3}">
      <dgm:prSet/>
      <dgm:spPr/>
      <dgm:t>
        <a:bodyPr/>
        <a:lstStyle/>
        <a:p>
          <a:endParaRPr lang="es-CO"/>
        </a:p>
      </dgm:t>
    </dgm:pt>
    <dgm:pt modelId="{2C6AA428-2B0B-4ACA-8078-BFCF004C167B}" type="sibTrans" cxnId="{7DEA07A1-7C1D-48A9-A5D1-09109E2C8AA3}">
      <dgm:prSet/>
      <dgm:spPr/>
      <dgm:t>
        <a:bodyPr/>
        <a:lstStyle/>
        <a:p>
          <a:endParaRPr lang="es-CO"/>
        </a:p>
      </dgm:t>
    </dgm:pt>
    <dgm:pt modelId="{2C4D24D0-CF01-40F6-AD83-8160A64FCBB2}">
      <dgm:prSet custT="1"/>
      <dgm:spPr/>
      <dgm:t>
        <a:bodyPr/>
        <a:lstStyle/>
        <a:p>
          <a:pPr algn="l"/>
          <a:r>
            <a:rPr lang="es-VE" sz="1400" dirty="0">
              <a:latin typeface="Abadi Extra Light" panose="020B0204020104020204" pitchFamily="34" charset="0"/>
            </a:rPr>
            <a:t>Preparación de gráficos y visualización de datos.</a:t>
          </a:r>
          <a:endParaRPr lang="es-CO" sz="1400" dirty="0">
            <a:latin typeface="Abadi Extra Light" panose="020B0204020104020204" pitchFamily="34" charset="0"/>
          </a:endParaRPr>
        </a:p>
      </dgm:t>
    </dgm:pt>
    <dgm:pt modelId="{0DAD9305-0323-4380-A824-E4A802591E71}" type="parTrans" cxnId="{F3948686-44B6-4BEA-9ADD-F674AFE982D0}">
      <dgm:prSet/>
      <dgm:spPr/>
      <dgm:t>
        <a:bodyPr/>
        <a:lstStyle/>
        <a:p>
          <a:endParaRPr lang="es-CO"/>
        </a:p>
      </dgm:t>
    </dgm:pt>
    <dgm:pt modelId="{D3D26B01-12C2-41C3-9E8B-746FBC138CC8}" type="sibTrans" cxnId="{F3948686-44B6-4BEA-9ADD-F674AFE982D0}">
      <dgm:prSet/>
      <dgm:spPr/>
      <dgm:t>
        <a:bodyPr/>
        <a:lstStyle/>
        <a:p>
          <a:endParaRPr lang="es-CO"/>
        </a:p>
      </dgm:t>
    </dgm:pt>
    <dgm:pt modelId="{B67E64CB-507E-4BE0-A08E-4AAC4A907F32}">
      <dgm:prSet custT="1"/>
      <dgm:spPr/>
      <dgm:t>
        <a:bodyPr/>
        <a:lstStyle/>
        <a:p>
          <a:pPr algn="r"/>
          <a:r>
            <a:rPr lang="es-VE" sz="1400" b="1">
              <a:latin typeface="Abadi Extra Light" panose="020B0204020104020204" pitchFamily="34" charset="0"/>
            </a:rPr>
            <a:t>Redacción – Preparación del borrador original</a:t>
          </a:r>
          <a:endParaRPr lang="es-CO" sz="1400">
            <a:latin typeface="Abadi Extra Light" panose="020B0204020104020204" pitchFamily="34" charset="0"/>
          </a:endParaRPr>
        </a:p>
      </dgm:t>
    </dgm:pt>
    <dgm:pt modelId="{899C9AD1-3192-4B0F-BD76-E486D4BBBA0A}" type="parTrans" cxnId="{EDD2DB25-EE64-4832-9AFC-272E1B533AF2}">
      <dgm:prSet/>
      <dgm:spPr/>
      <dgm:t>
        <a:bodyPr/>
        <a:lstStyle/>
        <a:p>
          <a:endParaRPr lang="es-CO"/>
        </a:p>
      </dgm:t>
    </dgm:pt>
    <dgm:pt modelId="{1C84F3F3-FD72-479A-99D8-1399B20EC52D}" type="sibTrans" cxnId="{EDD2DB25-EE64-4832-9AFC-272E1B533AF2}">
      <dgm:prSet/>
      <dgm:spPr/>
      <dgm:t>
        <a:bodyPr/>
        <a:lstStyle/>
        <a:p>
          <a:endParaRPr lang="es-CO"/>
        </a:p>
      </dgm:t>
    </dgm:pt>
    <dgm:pt modelId="{FE8AF46A-B1B1-45E1-941F-795789213F56}">
      <dgm:prSet custT="1"/>
      <dgm:spPr/>
      <dgm:t>
        <a:bodyPr/>
        <a:lstStyle/>
        <a:p>
          <a:pPr algn="l"/>
          <a:r>
            <a:rPr lang="es-VE" sz="1400" dirty="0">
              <a:latin typeface="Abadi Extra Light" panose="020B0204020104020204" pitchFamily="34" charset="0"/>
            </a:rPr>
            <a:t>Creación del borrador inicial del artículo.</a:t>
          </a:r>
          <a:endParaRPr lang="es-CO" sz="1400" dirty="0">
            <a:latin typeface="Abadi Extra Light" panose="020B0204020104020204" pitchFamily="34" charset="0"/>
          </a:endParaRPr>
        </a:p>
      </dgm:t>
    </dgm:pt>
    <dgm:pt modelId="{11B632A2-D6BE-4485-87C9-5A1C0B22D267}" type="parTrans" cxnId="{AD2271C5-F397-4988-A41C-76238B5995DD}">
      <dgm:prSet/>
      <dgm:spPr/>
      <dgm:t>
        <a:bodyPr/>
        <a:lstStyle/>
        <a:p>
          <a:endParaRPr lang="es-CO"/>
        </a:p>
      </dgm:t>
    </dgm:pt>
    <dgm:pt modelId="{ACB2C293-05BE-441E-8B9E-F02B443CF877}" type="sibTrans" cxnId="{AD2271C5-F397-4988-A41C-76238B5995DD}">
      <dgm:prSet/>
      <dgm:spPr/>
      <dgm:t>
        <a:bodyPr/>
        <a:lstStyle/>
        <a:p>
          <a:endParaRPr lang="es-CO"/>
        </a:p>
      </dgm:t>
    </dgm:pt>
    <dgm:pt modelId="{37100F98-8E46-400B-B857-2128738A5B1E}">
      <dgm:prSet custT="1"/>
      <dgm:spPr/>
      <dgm:t>
        <a:bodyPr/>
        <a:lstStyle/>
        <a:p>
          <a:pPr algn="r"/>
          <a:r>
            <a:rPr lang="es-VE" sz="1400" b="1">
              <a:latin typeface="Abadi Extra Light" panose="020B0204020104020204" pitchFamily="34" charset="0"/>
            </a:rPr>
            <a:t>Redacción – Revisión y edición</a:t>
          </a:r>
          <a:endParaRPr lang="es-CO" sz="1400">
            <a:latin typeface="Abadi Extra Light" panose="020B0204020104020204" pitchFamily="34" charset="0"/>
          </a:endParaRPr>
        </a:p>
      </dgm:t>
    </dgm:pt>
    <dgm:pt modelId="{1EB3E224-A0A7-4C45-A6EB-4125F1598BCD}" type="parTrans" cxnId="{10E6086A-CBEA-40C1-8A0B-0AF165DA10CA}">
      <dgm:prSet/>
      <dgm:spPr/>
      <dgm:t>
        <a:bodyPr/>
        <a:lstStyle/>
        <a:p>
          <a:endParaRPr lang="es-CO"/>
        </a:p>
      </dgm:t>
    </dgm:pt>
    <dgm:pt modelId="{20AA2999-FE34-474A-8E86-02B6DEC514CB}" type="sibTrans" cxnId="{10E6086A-CBEA-40C1-8A0B-0AF165DA10CA}">
      <dgm:prSet/>
      <dgm:spPr/>
      <dgm:t>
        <a:bodyPr/>
        <a:lstStyle/>
        <a:p>
          <a:endParaRPr lang="es-CO"/>
        </a:p>
      </dgm:t>
    </dgm:pt>
    <dgm:pt modelId="{C0740641-F1DB-4047-9D9B-9A859F50AD1A}">
      <dgm:prSet custT="1"/>
      <dgm:spPr/>
      <dgm:t>
        <a:bodyPr/>
        <a:lstStyle/>
        <a:p>
          <a:pPr algn="l"/>
          <a:r>
            <a:rPr lang="es-VE" sz="1400" dirty="0">
              <a:latin typeface="Abadi Extra Light" panose="020B0204020104020204" pitchFamily="34" charset="0"/>
            </a:rPr>
            <a:t>Revisión crítica del artículo, incluidas las etapas posteriores a la publicación.</a:t>
          </a:r>
          <a:endParaRPr lang="es-CO" sz="1400" dirty="0">
            <a:latin typeface="Abadi Extra Light" panose="020B0204020104020204" pitchFamily="34" charset="0"/>
          </a:endParaRPr>
        </a:p>
      </dgm:t>
    </dgm:pt>
    <dgm:pt modelId="{0B228B9D-38F4-4B35-819D-5F8F2B837134}" type="parTrans" cxnId="{B2EC3B7B-0569-49B7-B336-DB553184BFC3}">
      <dgm:prSet/>
      <dgm:spPr/>
      <dgm:t>
        <a:bodyPr/>
        <a:lstStyle/>
        <a:p>
          <a:endParaRPr lang="es-CO"/>
        </a:p>
      </dgm:t>
    </dgm:pt>
    <dgm:pt modelId="{5425EDA3-6AC7-4343-8841-16EA17F97362}" type="sibTrans" cxnId="{B2EC3B7B-0569-49B7-B336-DB553184BFC3}">
      <dgm:prSet/>
      <dgm:spPr/>
      <dgm:t>
        <a:bodyPr/>
        <a:lstStyle/>
        <a:p>
          <a:endParaRPr lang="es-CO"/>
        </a:p>
      </dgm:t>
    </dgm:pt>
    <dgm:pt modelId="{2228168A-A154-4BB4-BCDD-A093D4E44AEB}" type="pres">
      <dgm:prSet presAssocID="{C50AEA58-AADC-41FA-9EF6-64FAEBEE706D}" presName="vert0" presStyleCnt="0">
        <dgm:presLayoutVars>
          <dgm:dir/>
          <dgm:animOne val="branch"/>
          <dgm:animLvl val="lvl"/>
        </dgm:presLayoutVars>
      </dgm:prSet>
      <dgm:spPr/>
    </dgm:pt>
    <dgm:pt modelId="{E8AFB006-B683-4E6A-9E3C-CF9F98F59D56}" type="pres">
      <dgm:prSet presAssocID="{8044036F-A89E-483D-A798-E7D0DAF19AC8}" presName="thickLine" presStyleLbl="alignNode1" presStyleIdx="0" presStyleCnt="14"/>
      <dgm:spPr/>
    </dgm:pt>
    <dgm:pt modelId="{90CDE046-5808-4C5C-9F5B-A1B211E53D28}" type="pres">
      <dgm:prSet presAssocID="{8044036F-A89E-483D-A798-E7D0DAF19AC8}" presName="horz1" presStyleCnt="0"/>
      <dgm:spPr/>
    </dgm:pt>
    <dgm:pt modelId="{B0DBBC5D-FEF7-4974-8405-5599AE39A440}" type="pres">
      <dgm:prSet presAssocID="{8044036F-A89E-483D-A798-E7D0DAF19AC8}" presName="tx1" presStyleLbl="revTx" presStyleIdx="0" presStyleCnt="28" custScaleX="303310"/>
      <dgm:spPr/>
    </dgm:pt>
    <dgm:pt modelId="{55AFEC86-B9D0-4A1C-BEAF-A1344E0DFDEA}" type="pres">
      <dgm:prSet presAssocID="{8044036F-A89E-483D-A798-E7D0DAF19AC8}" presName="vert1" presStyleCnt="0"/>
      <dgm:spPr/>
    </dgm:pt>
    <dgm:pt modelId="{DEA8BC89-4472-4878-B662-D9F3E0DABD5B}" type="pres">
      <dgm:prSet presAssocID="{FDA9AEC6-0419-4A18-A428-6334809E4E80}" presName="vertSpace2a" presStyleCnt="0"/>
      <dgm:spPr/>
    </dgm:pt>
    <dgm:pt modelId="{F87F042A-D74D-42C3-8BEA-A3B22225DBE8}" type="pres">
      <dgm:prSet presAssocID="{FDA9AEC6-0419-4A18-A428-6334809E4E80}" presName="horz2" presStyleCnt="0"/>
      <dgm:spPr/>
    </dgm:pt>
    <dgm:pt modelId="{BD8181EA-1C55-4EC6-BA66-2BD5DD7A3BD8}" type="pres">
      <dgm:prSet presAssocID="{FDA9AEC6-0419-4A18-A428-6334809E4E80}" presName="horzSpace2" presStyleCnt="0"/>
      <dgm:spPr/>
    </dgm:pt>
    <dgm:pt modelId="{A22A47F9-F531-41DD-B40B-E69D196EFB42}" type="pres">
      <dgm:prSet presAssocID="{FDA9AEC6-0419-4A18-A428-6334809E4E80}" presName="tx2" presStyleLbl="revTx" presStyleIdx="1" presStyleCnt="28" custScaleX="125218" custLinFactNeighborX="8855"/>
      <dgm:spPr/>
    </dgm:pt>
    <dgm:pt modelId="{3199A9DA-D66E-4814-AC76-2266863D13E4}" type="pres">
      <dgm:prSet presAssocID="{FDA9AEC6-0419-4A18-A428-6334809E4E80}" presName="vert2" presStyleCnt="0"/>
      <dgm:spPr/>
    </dgm:pt>
    <dgm:pt modelId="{F2B02452-5CB4-45FD-8986-ADFA43BAF756}" type="pres">
      <dgm:prSet presAssocID="{FDA9AEC6-0419-4A18-A428-6334809E4E80}" presName="thinLine2b" presStyleLbl="callout" presStyleIdx="0" presStyleCnt="14"/>
      <dgm:spPr/>
    </dgm:pt>
    <dgm:pt modelId="{63B3DB3B-44EB-47A9-BC1A-4A36DFE119E3}" type="pres">
      <dgm:prSet presAssocID="{FDA9AEC6-0419-4A18-A428-6334809E4E80}" presName="vertSpace2b" presStyleCnt="0"/>
      <dgm:spPr/>
    </dgm:pt>
    <dgm:pt modelId="{734D9191-99EA-40DE-B888-B7D00C8E4069}" type="pres">
      <dgm:prSet presAssocID="{D13F43FE-3FA6-4012-AE99-9911E6CA7DDC}" presName="thickLine" presStyleLbl="alignNode1" presStyleIdx="1" presStyleCnt="14"/>
      <dgm:spPr/>
    </dgm:pt>
    <dgm:pt modelId="{9522670B-126A-46C4-8302-B7BBC884EEC6}" type="pres">
      <dgm:prSet presAssocID="{D13F43FE-3FA6-4012-AE99-9911E6CA7DDC}" presName="horz1" presStyleCnt="0"/>
      <dgm:spPr/>
    </dgm:pt>
    <dgm:pt modelId="{6959FB50-5D7F-46D5-8951-DE6CEB5EA15C}" type="pres">
      <dgm:prSet presAssocID="{D13F43FE-3FA6-4012-AE99-9911E6CA7DDC}" presName="tx1" presStyleLbl="revTx" presStyleIdx="2" presStyleCnt="28" custScaleX="303310"/>
      <dgm:spPr/>
    </dgm:pt>
    <dgm:pt modelId="{333D23E2-E3A3-45E4-9D28-35ED7C06CA0A}" type="pres">
      <dgm:prSet presAssocID="{D13F43FE-3FA6-4012-AE99-9911E6CA7DDC}" presName="vert1" presStyleCnt="0"/>
      <dgm:spPr/>
    </dgm:pt>
    <dgm:pt modelId="{9E6EF736-2AA3-4873-BFBD-DB1F5061F98F}" type="pres">
      <dgm:prSet presAssocID="{24B13686-70BA-4D24-87B9-CBA408210831}" presName="vertSpace2a" presStyleCnt="0"/>
      <dgm:spPr/>
    </dgm:pt>
    <dgm:pt modelId="{45C4A652-1454-4BD9-A57C-9973981BCD6A}" type="pres">
      <dgm:prSet presAssocID="{24B13686-70BA-4D24-87B9-CBA408210831}" presName="horz2" presStyleCnt="0"/>
      <dgm:spPr/>
    </dgm:pt>
    <dgm:pt modelId="{EA8695A4-D5D5-45F9-9B47-3FFF7AE89CA0}" type="pres">
      <dgm:prSet presAssocID="{24B13686-70BA-4D24-87B9-CBA408210831}" presName="horzSpace2" presStyleCnt="0"/>
      <dgm:spPr/>
    </dgm:pt>
    <dgm:pt modelId="{9EA8727D-29BE-4AFC-B2CD-8DB0F29332A2}" type="pres">
      <dgm:prSet presAssocID="{24B13686-70BA-4D24-87B9-CBA408210831}" presName="tx2" presStyleLbl="revTx" presStyleIdx="3" presStyleCnt="28" custScaleX="125218" custLinFactNeighborX="8855"/>
      <dgm:spPr/>
    </dgm:pt>
    <dgm:pt modelId="{41944298-8F95-487B-AB43-F39738B373CE}" type="pres">
      <dgm:prSet presAssocID="{24B13686-70BA-4D24-87B9-CBA408210831}" presName="vert2" presStyleCnt="0"/>
      <dgm:spPr/>
    </dgm:pt>
    <dgm:pt modelId="{BFD5503E-6A05-488A-8DB2-307C6A68C436}" type="pres">
      <dgm:prSet presAssocID="{24B13686-70BA-4D24-87B9-CBA408210831}" presName="thinLine2b" presStyleLbl="callout" presStyleIdx="1" presStyleCnt="14"/>
      <dgm:spPr/>
    </dgm:pt>
    <dgm:pt modelId="{49721409-D5FA-40BE-988D-B88AEC332274}" type="pres">
      <dgm:prSet presAssocID="{24B13686-70BA-4D24-87B9-CBA408210831}" presName="vertSpace2b" presStyleCnt="0"/>
      <dgm:spPr/>
    </dgm:pt>
    <dgm:pt modelId="{43ED53FF-56AB-4E01-9ABE-F05D6BB89643}" type="pres">
      <dgm:prSet presAssocID="{E8823783-DB23-4241-8021-EA2F055042D2}" presName="thickLine" presStyleLbl="alignNode1" presStyleIdx="2" presStyleCnt="14"/>
      <dgm:spPr/>
    </dgm:pt>
    <dgm:pt modelId="{8E0A7330-6ED2-4086-9DB5-391B07585D88}" type="pres">
      <dgm:prSet presAssocID="{E8823783-DB23-4241-8021-EA2F055042D2}" presName="horz1" presStyleCnt="0"/>
      <dgm:spPr/>
    </dgm:pt>
    <dgm:pt modelId="{A13300BD-1920-4B39-A293-A58BACDCE973}" type="pres">
      <dgm:prSet presAssocID="{E8823783-DB23-4241-8021-EA2F055042D2}" presName="tx1" presStyleLbl="revTx" presStyleIdx="4" presStyleCnt="28" custScaleX="303310"/>
      <dgm:spPr/>
    </dgm:pt>
    <dgm:pt modelId="{7C4749DF-9B69-41E3-8119-CFECAB30B31F}" type="pres">
      <dgm:prSet presAssocID="{E8823783-DB23-4241-8021-EA2F055042D2}" presName="vert1" presStyleCnt="0"/>
      <dgm:spPr/>
    </dgm:pt>
    <dgm:pt modelId="{099E2851-B0D7-44DC-80D8-E1BBD950685C}" type="pres">
      <dgm:prSet presAssocID="{1746AB22-B723-484D-BEDD-07265C59CFC1}" presName="vertSpace2a" presStyleCnt="0"/>
      <dgm:spPr/>
    </dgm:pt>
    <dgm:pt modelId="{B6B4E0FE-4F0D-452A-BD5D-9DADDB3CEE65}" type="pres">
      <dgm:prSet presAssocID="{1746AB22-B723-484D-BEDD-07265C59CFC1}" presName="horz2" presStyleCnt="0"/>
      <dgm:spPr/>
    </dgm:pt>
    <dgm:pt modelId="{2BFEEEF9-0FA7-47EE-AE88-AFAAE4FC7A79}" type="pres">
      <dgm:prSet presAssocID="{1746AB22-B723-484D-BEDD-07265C59CFC1}" presName="horzSpace2" presStyleCnt="0"/>
      <dgm:spPr/>
    </dgm:pt>
    <dgm:pt modelId="{D2265DB2-8C98-4A8B-B31F-2F59CCAB4F20}" type="pres">
      <dgm:prSet presAssocID="{1746AB22-B723-484D-BEDD-07265C59CFC1}" presName="tx2" presStyleLbl="revTx" presStyleIdx="5" presStyleCnt="28" custScaleX="125218" custLinFactNeighborX="8855"/>
      <dgm:spPr/>
    </dgm:pt>
    <dgm:pt modelId="{7A2FAD12-2DF4-4319-BEE0-89CDB8ADB4FA}" type="pres">
      <dgm:prSet presAssocID="{1746AB22-B723-484D-BEDD-07265C59CFC1}" presName="vert2" presStyleCnt="0"/>
      <dgm:spPr/>
    </dgm:pt>
    <dgm:pt modelId="{AA0A4328-8B52-415B-82D8-F0619FFEFD40}" type="pres">
      <dgm:prSet presAssocID="{1746AB22-B723-484D-BEDD-07265C59CFC1}" presName="thinLine2b" presStyleLbl="callout" presStyleIdx="2" presStyleCnt="14"/>
      <dgm:spPr/>
    </dgm:pt>
    <dgm:pt modelId="{89B2A0C9-2816-4388-9D43-50258E9F6EAD}" type="pres">
      <dgm:prSet presAssocID="{1746AB22-B723-484D-BEDD-07265C59CFC1}" presName="vertSpace2b" presStyleCnt="0"/>
      <dgm:spPr/>
    </dgm:pt>
    <dgm:pt modelId="{CD768F1E-9F1E-401D-8443-5448C958E5CF}" type="pres">
      <dgm:prSet presAssocID="{0A19F3BB-9CFB-4A5A-BB2A-82A5D867D44A}" presName="thickLine" presStyleLbl="alignNode1" presStyleIdx="3" presStyleCnt="14"/>
      <dgm:spPr/>
    </dgm:pt>
    <dgm:pt modelId="{E5E0D0F8-15A6-4EB4-B30C-D4CA77D1124B}" type="pres">
      <dgm:prSet presAssocID="{0A19F3BB-9CFB-4A5A-BB2A-82A5D867D44A}" presName="horz1" presStyleCnt="0"/>
      <dgm:spPr/>
    </dgm:pt>
    <dgm:pt modelId="{5EC49FE1-4C64-4B32-8F7A-7CD3FF64FCBD}" type="pres">
      <dgm:prSet presAssocID="{0A19F3BB-9CFB-4A5A-BB2A-82A5D867D44A}" presName="tx1" presStyleLbl="revTx" presStyleIdx="6" presStyleCnt="28" custScaleX="303310"/>
      <dgm:spPr/>
    </dgm:pt>
    <dgm:pt modelId="{83610200-7E5C-486E-8719-05C6D5DC3A2B}" type="pres">
      <dgm:prSet presAssocID="{0A19F3BB-9CFB-4A5A-BB2A-82A5D867D44A}" presName="vert1" presStyleCnt="0"/>
      <dgm:spPr/>
    </dgm:pt>
    <dgm:pt modelId="{206F4436-7556-4ABC-817C-639C58F00912}" type="pres">
      <dgm:prSet presAssocID="{563DD886-64F9-44FC-8851-59E1C7CA4ABA}" presName="vertSpace2a" presStyleCnt="0"/>
      <dgm:spPr/>
    </dgm:pt>
    <dgm:pt modelId="{75C05A0F-ACB7-4718-93FB-4DE5D3095A88}" type="pres">
      <dgm:prSet presAssocID="{563DD886-64F9-44FC-8851-59E1C7CA4ABA}" presName="horz2" presStyleCnt="0"/>
      <dgm:spPr/>
    </dgm:pt>
    <dgm:pt modelId="{07ADE21D-5607-41F6-86B0-222C032A75B8}" type="pres">
      <dgm:prSet presAssocID="{563DD886-64F9-44FC-8851-59E1C7CA4ABA}" presName="horzSpace2" presStyleCnt="0"/>
      <dgm:spPr/>
    </dgm:pt>
    <dgm:pt modelId="{78DEF06C-95B3-43C2-839B-6E6760F84B91}" type="pres">
      <dgm:prSet presAssocID="{563DD886-64F9-44FC-8851-59E1C7CA4ABA}" presName="tx2" presStyleLbl="revTx" presStyleIdx="7" presStyleCnt="28" custScaleX="125218" custLinFactNeighborX="8855"/>
      <dgm:spPr/>
    </dgm:pt>
    <dgm:pt modelId="{FC368681-B061-4392-A9BE-9D6800B0B03E}" type="pres">
      <dgm:prSet presAssocID="{563DD886-64F9-44FC-8851-59E1C7CA4ABA}" presName="vert2" presStyleCnt="0"/>
      <dgm:spPr/>
    </dgm:pt>
    <dgm:pt modelId="{B693C099-D311-4790-883A-9CCCC33F4310}" type="pres">
      <dgm:prSet presAssocID="{563DD886-64F9-44FC-8851-59E1C7CA4ABA}" presName="thinLine2b" presStyleLbl="callout" presStyleIdx="3" presStyleCnt="14"/>
      <dgm:spPr/>
    </dgm:pt>
    <dgm:pt modelId="{5DDBC3A9-6EB5-4EB4-9172-1CEBD57DF5A8}" type="pres">
      <dgm:prSet presAssocID="{563DD886-64F9-44FC-8851-59E1C7CA4ABA}" presName="vertSpace2b" presStyleCnt="0"/>
      <dgm:spPr/>
    </dgm:pt>
    <dgm:pt modelId="{6E4CC4CB-350B-4687-BC75-F8D525BFDA16}" type="pres">
      <dgm:prSet presAssocID="{EB3A037B-01D5-47BD-9DA9-050C99ABAC21}" presName="thickLine" presStyleLbl="alignNode1" presStyleIdx="4" presStyleCnt="14"/>
      <dgm:spPr/>
    </dgm:pt>
    <dgm:pt modelId="{1AE4947A-97EA-478A-9A9B-6670A461B85F}" type="pres">
      <dgm:prSet presAssocID="{EB3A037B-01D5-47BD-9DA9-050C99ABAC21}" presName="horz1" presStyleCnt="0"/>
      <dgm:spPr/>
    </dgm:pt>
    <dgm:pt modelId="{4BCFA699-8B79-43B3-9C2E-B936B70F844C}" type="pres">
      <dgm:prSet presAssocID="{EB3A037B-01D5-47BD-9DA9-050C99ABAC21}" presName="tx1" presStyleLbl="revTx" presStyleIdx="8" presStyleCnt="28" custScaleX="303310"/>
      <dgm:spPr/>
    </dgm:pt>
    <dgm:pt modelId="{8F343D97-CCB6-407E-898F-818C75F76CEE}" type="pres">
      <dgm:prSet presAssocID="{EB3A037B-01D5-47BD-9DA9-050C99ABAC21}" presName="vert1" presStyleCnt="0"/>
      <dgm:spPr/>
    </dgm:pt>
    <dgm:pt modelId="{C3FB9144-0856-44E4-9FA3-209018825ED4}" type="pres">
      <dgm:prSet presAssocID="{84D862E7-2266-44AD-A1B6-D7C9484560FB}" presName="vertSpace2a" presStyleCnt="0"/>
      <dgm:spPr/>
    </dgm:pt>
    <dgm:pt modelId="{ACE0D59F-8DB9-4189-B1AD-92AE4BA99F2E}" type="pres">
      <dgm:prSet presAssocID="{84D862E7-2266-44AD-A1B6-D7C9484560FB}" presName="horz2" presStyleCnt="0"/>
      <dgm:spPr/>
    </dgm:pt>
    <dgm:pt modelId="{802EF47E-EDD5-4521-88D8-00158F706244}" type="pres">
      <dgm:prSet presAssocID="{84D862E7-2266-44AD-A1B6-D7C9484560FB}" presName="horzSpace2" presStyleCnt="0"/>
      <dgm:spPr/>
    </dgm:pt>
    <dgm:pt modelId="{3C547F5A-8124-49B6-8121-B14898CE70EB}" type="pres">
      <dgm:prSet presAssocID="{84D862E7-2266-44AD-A1B6-D7C9484560FB}" presName="tx2" presStyleLbl="revTx" presStyleIdx="9" presStyleCnt="28" custScaleX="125218" custLinFactNeighborX="8855"/>
      <dgm:spPr/>
    </dgm:pt>
    <dgm:pt modelId="{439BB8F0-1B98-455C-9B93-933B9D7323F2}" type="pres">
      <dgm:prSet presAssocID="{84D862E7-2266-44AD-A1B6-D7C9484560FB}" presName="vert2" presStyleCnt="0"/>
      <dgm:spPr/>
    </dgm:pt>
    <dgm:pt modelId="{0A8D7C2C-7E7F-498A-95BE-7074C7770894}" type="pres">
      <dgm:prSet presAssocID="{84D862E7-2266-44AD-A1B6-D7C9484560FB}" presName="thinLine2b" presStyleLbl="callout" presStyleIdx="4" presStyleCnt="14"/>
      <dgm:spPr/>
    </dgm:pt>
    <dgm:pt modelId="{A8B7F590-09BA-4D4A-A650-3E5D377489A9}" type="pres">
      <dgm:prSet presAssocID="{84D862E7-2266-44AD-A1B6-D7C9484560FB}" presName="vertSpace2b" presStyleCnt="0"/>
      <dgm:spPr/>
    </dgm:pt>
    <dgm:pt modelId="{5444E4B4-A74F-41BA-A5B5-70E477771960}" type="pres">
      <dgm:prSet presAssocID="{2921D87F-67ED-4AE7-8AB2-C9D3069A4421}" presName="thickLine" presStyleLbl="alignNode1" presStyleIdx="5" presStyleCnt="14"/>
      <dgm:spPr/>
    </dgm:pt>
    <dgm:pt modelId="{29B9F04E-F78E-4D32-9912-7C067F0990AE}" type="pres">
      <dgm:prSet presAssocID="{2921D87F-67ED-4AE7-8AB2-C9D3069A4421}" presName="horz1" presStyleCnt="0"/>
      <dgm:spPr/>
    </dgm:pt>
    <dgm:pt modelId="{0B928DE1-C2AD-4BAF-ABC7-C5E4520C938D}" type="pres">
      <dgm:prSet presAssocID="{2921D87F-67ED-4AE7-8AB2-C9D3069A4421}" presName="tx1" presStyleLbl="revTx" presStyleIdx="10" presStyleCnt="28" custScaleX="303310"/>
      <dgm:spPr/>
    </dgm:pt>
    <dgm:pt modelId="{5AE2672A-45FC-44BA-96DA-2B4D0F9B750A}" type="pres">
      <dgm:prSet presAssocID="{2921D87F-67ED-4AE7-8AB2-C9D3069A4421}" presName="vert1" presStyleCnt="0"/>
      <dgm:spPr/>
    </dgm:pt>
    <dgm:pt modelId="{1D45F375-13D1-47D9-A402-933C89FBCD32}" type="pres">
      <dgm:prSet presAssocID="{A2C828CB-4723-488B-B1D0-750F4878559E}" presName="vertSpace2a" presStyleCnt="0"/>
      <dgm:spPr/>
    </dgm:pt>
    <dgm:pt modelId="{DB32DBCD-1AC1-4051-8E5D-B1EC67A6F472}" type="pres">
      <dgm:prSet presAssocID="{A2C828CB-4723-488B-B1D0-750F4878559E}" presName="horz2" presStyleCnt="0"/>
      <dgm:spPr/>
    </dgm:pt>
    <dgm:pt modelId="{3846E0C8-86DB-4A45-A841-2B32D214473E}" type="pres">
      <dgm:prSet presAssocID="{A2C828CB-4723-488B-B1D0-750F4878559E}" presName="horzSpace2" presStyleCnt="0"/>
      <dgm:spPr/>
    </dgm:pt>
    <dgm:pt modelId="{4B54C958-2A07-4EC9-8464-FEF1378160C9}" type="pres">
      <dgm:prSet presAssocID="{A2C828CB-4723-488B-B1D0-750F4878559E}" presName="tx2" presStyleLbl="revTx" presStyleIdx="11" presStyleCnt="28" custScaleX="125218" custLinFactNeighborX="8855"/>
      <dgm:spPr/>
    </dgm:pt>
    <dgm:pt modelId="{E509551C-EC43-4FB4-A4C9-FD6A59FBB28B}" type="pres">
      <dgm:prSet presAssocID="{A2C828CB-4723-488B-B1D0-750F4878559E}" presName="vert2" presStyleCnt="0"/>
      <dgm:spPr/>
    </dgm:pt>
    <dgm:pt modelId="{9D024CE6-CF32-40B7-843C-7291C1C7E5ED}" type="pres">
      <dgm:prSet presAssocID="{A2C828CB-4723-488B-B1D0-750F4878559E}" presName="thinLine2b" presStyleLbl="callout" presStyleIdx="5" presStyleCnt="14"/>
      <dgm:spPr/>
    </dgm:pt>
    <dgm:pt modelId="{D0ADBE07-5EB0-417E-A5DF-A9B176B09B49}" type="pres">
      <dgm:prSet presAssocID="{A2C828CB-4723-488B-B1D0-750F4878559E}" presName="vertSpace2b" presStyleCnt="0"/>
      <dgm:spPr/>
    </dgm:pt>
    <dgm:pt modelId="{90780D5A-231E-4F3E-86F4-94CB96CBAC3D}" type="pres">
      <dgm:prSet presAssocID="{8F77CB46-A939-4CA0-AAED-D6EF22B8E372}" presName="thickLine" presStyleLbl="alignNode1" presStyleIdx="6" presStyleCnt="14"/>
      <dgm:spPr/>
    </dgm:pt>
    <dgm:pt modelId="{BE6CF694-4B83-481D-816A-065F5F7C551F}" type="pres">
      <dgm:prSet presAssocID="{8F77CB46-A939-4CA0-AAED-D6EF22B8E372}" presName="horz1" presStyleCnt="0"/>
      <dgm:spPr/>
    </dgm:pt>
    <dgm:pt modelId="{4AA33450-D290-45BD-A968-5FEBAAB22008}" type="pres">
      <dgm:prSet presAssocID="{8F77CB46-A939-4CA0-AAED-D6EF22B8E372}" presName="tx1" presStyleLbl="revTx" presStyleIdx="12" presStyleCnt="28" custScaleX="303310"/>
      <dgm:spPr/>
    </dgm:pt>
    <dgm:pt modelId="{98763563-D21B-4643-A3F4-D89EFAF3161A}" type="pres">
      <dgm:prSet presAssocID="{8F77CB46-A939-4CA0-AAED-D6EF22B8E372}" presName="vert1" presStyleCnt="0"/>
      <dgm:spPr/>
    </dgm:pt>
    <dgm:pt modelId="{2F441D21-E64A-4D2F-8049-2E9E3360DCF5}" type="pres">
      <dgm:prSet presAssocID="{9879D298-089B-4D2F-8AD0-9DFE577B3B7C}" presName="vertSpace2a" presStyleCnt="0"/>
      <dgm:spPr/>
    </dgm:pt>
    <dgm:pt modelId="{D2F57486-AD2D-449F-95A6-CA39B357E568}" type="pres">
      <dgm:prSet presAssocID="{9879D298-089B-4D2F-8AD0-9DFE577B3B7C}" presName="horz2" presStyleCnt="0"/>
      <dgm:spPr/>
    </dgm:pt>
    <dgm:pt modelId="{26A62966-AF44-4EBA-99B8-071D1EB9A1EF}" type="pres">
      <dgm:prSet presAssocID="{9879D298-089B-4D2F-8AD0-9DFE577B3B7C}" presName="horzSpace2" presStyleCnt="0"/>
      <dgm:spPr/>
    </dgm:pt>
    <dgm:pt modelId="{01F24145-CDCC-4E18-B5B8-8350E03F292A}" type="pres">
      <dgm:prSet presAssocID="{9879D298-089B-4D2F-8AD0-9DFE577B3B7C}" presName="tx2" presStyleLbl="revTx" presStyleIdx="13" presStyleCnt="28" custScaleX="125218" custLinFactNeighborX="8855"/>
      <dgm:spPr/>
    </dgm:pt>
    <dgm:pt modelId="{6603295A-BDD5-4828-AF15-5214EF2C9D83}" type="pres">
      <dgm:prSet presAssocID="{9879D298-089B-4D2F-8AD0-9DFE577B3B7C}" presName="vert2" presStyleCnt="0"/>
      <dgm:spPr/>
    </dgm:pt>
    <dgm:pt modelId="{345C9181-E491-4256-B718-490C8FE3C838}" type="pres">
      <dgm:prSet presAssocID="{9879D298-089B-4D2F-8AD0-9DFE577B3B7C}" presName="thinLine2b" presStyleLbl="callout" presStyleIdx="6" presStyleCnt="14"/>
      <dgm:spPr/>
    </dgm:pt>
    <dgm:pt modelId="{8E46D010-846E-4DF8-8FBC-BB2C54F0FC46}" type="pres">
      <dgm:prSet presAssocID="{9879D298-089B-4D2F-8AD0-9DFE577B3B7C}" presName="vertSpace2b" presStyleCnt="0"/>
      <dgm:spPr/>
    </dgm:pt>
    <dgm:pt modelId="{9CBB76E0-1B67-46EC-B317-973DD89D6193}" type="pres">
      <dgm:prSet presAssocID="{4361978F-5F04-468A-A020-B4501FA2DFC8}" presName="thickLine" presStyleLbl="alignNode1" presStyleIdx="7" presStyleCnt="14"/>
      <dgm:spPr/>
    </dgm:pt>
    <dgm:pt modelId="{EA9DEF47-D8F6-45A5-B30B-44AB53E7A33A}" type="pres">
      <dgm:prSet presAssocID="{4361978F-5F04-468A-A020-B4501FA2DFC8}" presName="horz1" presStyleCnt="0"/>
      <dgm:spPr/>
    </dgm:pt>
    <dgm:pt modelId="{09D41BC0-F311-4AF4-B0E9-C23A166A9716}" type="pres">
      <dgm:prSet presAssocID="{4361978F-5F04-468A-A020-B4501FA2DFC8}" presName="tx1" presStyleLbl="revTx" presStyleIdx="14" presStyleCnt="28" custScaleX="303310"/>
      <dgm:spPr/>
    </dgm:pt>
    <dgm:pt modelId="{832A644D-610E-446A-9DDF-9AA113B3A02E}" type="pres">
      <dgm:prSet presAssocID="{4361978F-5F04-468A-A020-B4501FA2DFC8}" presName="vert1" presStyleCnt="0"/>
      <dgm:spPr/>
    </dgm:pt>
    <dgm:pt modelId="{3AD24446-C4AB-4BE6-A43C-8E30AA9BE6AA}" type="pres">
      <dgm:prSet presAssocID="{199C7BA3-0BDD-4F91-B468-32C88FE09B2D}" presName="vertSpace2a" presStyleCnt="0"/>
      <dgm:spPr/>
    </dgm:pt>
    <dgm:pt modelId="{479EFD47-6B17-481F-8A46-2627E586950D}" type="pres">
      <dgm:prSet presAssocID="{199C7BA3-0BDD-4F91-B468-32C88FE09B2D}" presName="horz2" presStyleCnt="0"/>
      <dgm:spPr/>
    </dgm:pt>
    <dgm:pt modelId="{3F746D0C-F48E-41DA-AE69-0DE6EE73D23D}" type="pres">
      <dgm:prSet presAssocID="{199C7BA3-0BDD-4F91-B468-32C88FE09B2D}" presName="horzSpace2" presStyleCnt="0"/>
      <dgm:spPr/>
    </dgm:pt>
    <dgm:pt modelId="{B0BA6F78-3888-4427-8803-7886788F31BB}" type="pres">
      <dgm:prSet presAssocID="{199C7BA3-0BDD-4F91-B468-32C88FE09B2D}" presName="tx2" presStyleLbl="revTx" presStyleIdx="15" presStyleCnt="28" custScaleX="125218" custLinFactNeighborX="8855"/>
      <dgm:spPr/>
    </dgm:pt>
    <dgm:pt modelId="{9556BF48-CAB9-4532-8229-6510325529FD}" type="pres">
      <dgm:prSet presAssocID="{199C7BA3-0BDD-4F91-B468-32C88FE09B2D}" presName="vert2" presStyleCnt="0"/>
      <dgm:spPr/>
    </dgm:pt>
    <dgm:pt modelId="{CAB17FB6-DD16-4DE3-B72C-569F8F577E2D}" type="pres">
      <dgm:prSet presAssocID="{199C7BA3-0BDD-4F91-B468-32C88FE09B2D}" presName="thinLine2b" presStyleLbl="callout" presStyleIdx="7" presStyleCnt="14"/>
      <dgm:spPr/>
    </dgm:pt>
    <dgm:pt modelId="{973ACE86-8B96-4FF2-B163-D61B1A653508}" type="pres">
      <dgm:prSet presAssocID="{199C7BA3-0BDD-4F91-B468-32C88FE09B2D}" presName="vertSpace2b" presStyleCnt="0"/>
      <dgm:spPr/>
    </dgm:pt>
    <dgm:pt modelId="{9888392A-E280-4102-8639-046029D1C8C5}" type="pres">
      <dgm:prSet presAssocID="{2A83C617-C4B1-42F8-ABE0-B2A9044340C3}" presName="thickLine" presStyleLbl="alignNode1" presStyleIdx="8" presStyleCnt="14"/>
      <dgm:spPr/>
    </dgm:pt>
    <dgm:pt modelId="{D1AE64EF-8B39-4F28-904F-E6741288A251}" type="pres">
      <dgm:prSet presAssocID="{2A83C617-C4B1-42F8-ABE0-B2A9044340C3}" presName="horz1" presStyleCnt="0"/>
      <dgm:spPr/>
    </dgm:pt>
    <dgm:pt modelId="{779620B8-2791-4640-B737-11C2E45F4889}" type="pres">
      <dgm:prSet presAssocID="{2A83C617-C4B1-42F8-ABE0-B2A9044340C3}" presName="tx1" presStyleLbl="revTx" presStyleIdx="16" presStyleCnt="28" custScaleX="303310"/>
      <dgm:spPr/>
    </dgm:pt>
    <dgm:pt modelId="{20C5974B-7AF3-4195-93E7-60E3FAA063B5}" type="pres">
      <dgm:prSet presAssocID="{2A83C617-C4B1-42F8-ABE0-B2A9044340C3}" presName="vert1" presStyleCnt="0"/>
      <dgm:spPr/>
    </dgm:pt>
    <dgm:pt modelId="{34FCA574-D6C2-4E52-828C-EF9B30DD61D2}" type="pres">
      <dgm:prSet presAssocID="{88407AD8-4D24-47D5-98CD-D53A8B49C1CD}" presName="vertSpace2a" presStyleCnt="0"/>
      <dgm:spPr/>
    </dgm:pt>
    <dgm:pt modelId="{DCB7E720-8D7C-4A63-941E-824B2181E3A9}" type="pres">
      <dgm:prSet presAssocID="{88407AD8-4D24-47D5-98CD-D53A8B49C1CD}" presName="horz2" presStyleCnt="0"/>
      <dgm:spPr/>
    </dgm:pt>
    <dgm:pt modelId="{D76C0C84-D901-4A04-8102-86B974446221}" type="pres">
      <dgm:prSet presAssocID="{88407AD8-4D24-47D5-98CD-D53A8B49C1CD}" presName="horzSpace2" presStyleCnt="0"/>
      <dgm:spPr/>
    </dgm:pt>
    <dgm:pt modelId="{18E80A86-8FDD-4455-8DCA-5D4254177D2D}" type="pres">
      <dgm:prSet presAssocID="{88407AD8-4D24-47D5-98CD-D53A8B49C1CD}" presName="tx2" presStyleLbl="revTx" presStyleIdx="17" presStyleCnt="28" custScaleX="125218" custLinFactNeighborX="8855"/>
      <dgm:spPr/>
    </dgm:pt>
    <dgm:pt modelId="{99D716C0-CB4A-45BB-8CD7-18780C04489F}" type="pres">
      <dgm:prSet presAssocID="{88407AD8-4D24-47D5-98CD-D53A8B49C1CD}" presName="vert2" presStyleCnt="0"/>
      <dgm:spPr/>
    </dgm:pt>
    <dgm:pt modelId="{77770C47-F68D-4F3F-BF84-31060CA752E0}" type="pres">
      <dgm:prSet presAssocID="{88407AD8-4D24-47D5-98CD-D53A8B49C1CD}" presName="thinLine2b" presStyleLbl="callout" presStyleIdx="8" presStyleCnt="14"/>
      <dgm:spPr/>
    </dgm:pt>
    <dgm:pt modelId="{053FDD8F-CF77-4DFF-AC6F-F06A1F1EE3D9}" type="pres">
      <dgm:prSet presAssocID="{88407AD8-4D24-47D5-98CD-D53A8B49C1CD}" presName="vertSpace2b" presStyleCnt="0"/>
      <dgm:spPr/>
    </dgm:pt>
    <dgm:pt modelId="{60549043-C5D1-4992-B77B-8878D4B44F87}" type="pres">
      <dgm:prSet presAssocID="{BD4D3E45-EF2B-4831-9968-769F65A3F430}" presName="thickLine" presStyleLbl="alignNode1" presStyleIdx="9" presStyleCnt="14"/>
      <dgm:spPr/>
    </dgm:pt>
    <dgm:pt modelId="{FACCEC05-B9A0-4EB6-915F-060447A8D3DD}" type="pres">
      <dgm:prSet presAssocID="{BD4D3E45-EF2B-4831-9968-769F65A3F430}" presName="horz1" presStyleCnt="0"/>
      <dgm:spPr/>
    </dgm:pt>
    <dgm:pt modelId="{9DE2BB39-4D57-4182-9A68-95CA7BAEA0D2}" type="pres">
      <dgm:prSet presAssocID="{BD4D3E45-EF2B-4831-9968-769F65A3F430}" presName="tx1" presStyleLbl="revTx" presStyleIdx="18" presStyleCnt="28" custScaleX="303310"/>
      <dgm:spPr/>
    </dgm:pt>
    <dgm:pt modelId="{C5177ABA-6F4F-4640-98E7-43FDEEE8BF5C}" type="pres">
      <dgm:prSet presAssocID="{BD4D3E45-EF2B-4831-9968-769F65A3F430}" presName="vert1" presStyleCnt="0"/>
      <dgm:spPr/>
    </dgm:pt>
    <dgm:pt modelId="{7A84B731-5E62-4F2C-9000-696BC2673A96}" type="pres">
      <dgm:prSet presAssocID="{A6D7B095-464A-4FE0-8A10-0484B4FAB3A0}" presName="vertSpace2a" presStyleCnt="0"/>
      <dgm:spPr/>
    </dgm:pt>
    <dgm:pt modelId="{ABBCB0D4-D379-4BBA-A5A5-DE3CA7D23B59}" type="pres">
      <dgm:prSet presAssocID="{A6D7B095-464A-4FE0-8A10-0484B4FAB3A0}" presName="horz2" presStyleCnt="0"/>
      <dgm:spPr/>
    </dgm:pt>
    <dgm:pt modelId="{464DA22B-B6B2-4CFE-B2AA-4498B60CCC15}" type="pres">
      <dgm:prSet presAssocID="{A6D7B095-464A-4FE0-8A10-0484B4FAB3A0}" presName="horzSpace2" presStyleCnt="0"/>
      <dgm:spPr/>
    </dgm:pt>
    <dgm:pt modelId="{0FD71FA5-08F3-4B53-8474-9244501D4301}" type="pres">
      <dgm:prSet presAssocID="{A6D7B095-464A-4FE0-8A10-0484B4FAB3A0}" presName="tx2" presStyleLbl="revTx" presStyleIdx="19" presStyleCnt="28" custScaleX="125218" custLinFactNeighborX="8855"/>
      <dgm:spPr/>
    </dgm:pt>
    <dgm:pt modelId="{E10157EA-F9BA-4C3B-9B08-979A1DB97B89}" type="pres">
      <dgm:prSet presAssocID="{A6D7B095-464A-4FE0-8A10-0484B4FAB3A0}" presName="vert2" presStyleCnt="0"/>
      <dgm:spPr/>
    </dgm:pt>
    <dgm:pt modelId="{1AA2D46B-68DD-4CC8-9558-74B01CC40EEB}" type="pres">
      <dgm:prSet presAssocID="{A6D7B095-464A-4FE0-8A10-0484B4FAB3A0}" presName="thinLine2b" presStyleLbl="callout" presStyleIdx="9" presStyleCnt="14"/>
      <dgm:spPr/>
    </dgm:pt>
    <dgm:pt modelId="{DAB2AE22-A7EB-4367-A33F-A16CFD0DC4B6}" type="pres">
      <dgm:prSet presAssocID="{A6D7B095-464A-4FE0-8A10-0484B4FAB3A0}" presName="vertSpace2b" presStyleCnt="0"/>
      <dgm:spPr/>
    </dgm:pt>
    <dgm:pt modelId="{B433968C-887F-4B91-A6B6-FCDFE149A94C}" type="pres">
      <dgm:prSet presAssocID="{928E8107-EFC3-4CF4-AA72-7E3FB7047020}" presName="thickLine" presStyleLbl="alignNode1" presStyleIdx="10" presStyleCnt="14"/>
      <dgm:spPr/>
    </dgm:pt>
    <dgm:pt modelId="{33BD8D8B-D2BB-49FB-A783-2B643CEA1B88}" type="pres">
      <dgm:prSet presAssocID="{928E8107-EFC3-4CF4-AA72-7E3FB7047020}" presName="horz1" presStyleCnt="0"/>
      <dgm:spPr/>
    </dgm:pt>
    <dgm:pt modelId="{496BD9F0-ADE2-418E-9BF6-13DFB01375B7}" type="pres">
      <dgm:prSet presAssocID="{928E8107-EFC3-4CF4-AA72-7E3FB7047020}" presName="tx1" presStyleLbl="revTx" presStyleIdx="20" presStyleCnt="28" custScaleX="303310"/>
      <dgm:spPr/>
    </dgm:pt>
    <dgm:pt modelId="{9BC042E4-CC8E-4774-B1AD-6EC1F71333B4}" type="pres">
      <dgm:prSet presAssocID="{928E8107-EFC3-4CF4-AA72-7E3FB7047020}" presName="vert1" presStyleCnt="0"/>
      <dgm:spPr/>
    </dgm:pt>
    <dgm:pt modelId="{AAF5D995-51CE-4BA2-9A03-87AF8E7EF209}" type="pres">
      <dgm:prSet presAssocID="{AF2DE2A4-1958-4584-9365-64D35720DF31}" presName="vertSpace2a" presStyleCnt="0"/>
      <dgm:spPr/>
    </dgm:pt>
    <dgm:pt modelId="{5715C0CD-31E0-47A5-B5A2-A3677F7E0018}" type="pres">
      <dgm:prSet presAssocID="{AF2DE2A4-1958-4584-9365-64D35720DF31}" presName="horz2" presStyleCnt="0"/>
      <dgm:spPr/>
    </dgm:pt>
    <dgm:pt modelId="{EE9D3ED0-2083-4E27-8E61-0C5C94194E13}" type="pres">
      <dgm:prSet presAssocID="{AF2DE2A4-1958-4584-9365-64D35720DF31}" presName="horzSpace2" presStyleCnt="0"/>
      <dgm:spPr/>
    </dgm:pt>
    <dgm:pt modelId="{9DAAC60D-84C1-479E-BC0C-54CBB7106081}" type="pres">
      <dgm:prSet presAssocID="{AF2DE2A4-1958-4584-9365-64D35720DF31}" presName="tx2" presStyleLbl="revTx" presStyleIdx="21" presStyleCnt="28" custScaleX="125218" custLinFactNeighborX="8855"/>
      <dgm:spPr/>
    </dgm:pt>
    <dgm:pt modelId="{92BC0653-C0D2-4711-A096-61D268418E6F}" type="pres">
      <dgm:prSet presAssocID="{AF2DE2A4-1958-4584-9365-64D35720DF31}" presName="vert2" presStyleCnt="0"/>
      <dgm:spPr/>
    </dgm:pt>
    <dgm:pt modelId="{EC4C7116-9B3E-473B-8D9E-8F3DDEEB947A}" type="pres">
      <dgm:prSet presAssocID="{AF2DE2A4-1958-4584-9365-64D35720DF31}" presName="thinLine2b" presStyleLbl="callout" presStyleIdx="10" presStyleCnt="14"/>
      <dgm:spPr/>
    </dgm:pt>
    <dgm:pt modelId="{C9698CE3-92F5-4A7F-BC2B-7F113CB1B049}" type="pres">
      <dgm:prSet presAssocID="{AF2DE2A4-1958-4584-9365-64D35720DF31}" presName="vertSpace2b" presStyleCnt="0"/>
      <dgm:spPr/>
    </dgm:pt>
    <dgm:pt modelId="{558CB97D-85F2-48A7-8DD4-B02EE6C9A64B}" type="pres">
      <dgm:prSet presAssocID="{732D0849-04A0-461B-976F-06EE77857C1B}" presName="thickLine" presStyleLbl="alignNode1" presStyleIdx="11" presStyleCnt="14"/>
      <dgm:spPr/>
    </dgm:pt>
    <dgm:pt modelId="{93AC7BD8-643D-4CAB-B797-5AB2A162696C}" type="pres">
      <dgm:prSet presAssocID="{732D0849-04A0-461B-976F-06EE77857C1B}" presName="horz1" presStyleCnt="0"/>
      <dgm:spPr/>
    </dgm:pt>
    <dgm:pt modelId="{F38B8E74-62F1-4BFB-9D88-14646BBA2249}" type="pres">
      <dgm:prSet presAssocID="{732D0849-04A0-461B-976F-06EE77857C1B}" presName="tx1" presStyleLbl="revTx" presStyleIdx="22" presStyleCnt="28" custScaleX="303310"/>
      <dgm:spPr/>
    </dgm:pt>
    <dgm:pt modelId="{D15D120D-B85D-42A2-98A6-3C91EA02F4EC}" type="pres">
      <dgm:prSet presAssocID="{732D0849-04A0-461B-976F-06EE77857C1B}" presName="vert1" presStyleCnt="0"/>
      <dgm:spPr/>
    </dgm:pt>
    <dgm:pt modelId="{5B451846-B37D-466F-A4DD-8D3A6B93C8AE}" type="pres">
      <dgm:prSet presAssocID="{2C4D24D0-CF01-40F6-AD83-8160A64FCBB2}" presName="vertSpace2a" presStyleCnt="0"/>
      <dgm:spPr/>
    </dgm:pt>
    <dgm:pt modelId="{74D3DC66-BEDC-4197-93DF-DF7A24E8EE01}" type="pres">
      <dgm:prSet presAssocID="{2C4D24D0-CF01-40F6-AD83-8160A64FCBB2}" presName="horz2" presStyleCnt="0"/>
      <dgm:spPr/>
    </dgm:pt>
    <dgm:pt modelId="{65D7302C-F652-43BC-AD3C-DF09F49E0249}" type="pres">
      <dgm:prSet presAssocID="{2C4D24D0-CF01-40F6-AD83-8160A64FCBB2}" presName="horzSpace2" presStyleCnt="0"/>
      <dgm:spPr/>
    </dgm:pt>
    <dgm:pt modelId="{F578D4BF-D155-4C9C-8775-EF936B6B58FC}" type="pres">
      <dgm:prSet presAssocID="{2C4D24D0-CF01-40F6-AD83-8160A64FCBB2}" presName="tx2" presStyleLbl="revTx" presStyleIdx="23" presStyleCnt="28" custScaleX="125218" custLinFactNeighborX="8855"/>
      <dgm:spPr/>
    </dgm:pt>
    <dgm:pt modelId="{FDA5CCB6-AACE-4A59-B85E-93DA85442DE5}" type="pres">
      <dgm:prSet presAssocID="{2C4D24D0-CF01-40F6-AD83-8160A64FCBB2}" presName="vert2" presStyleCnt="0"/>
      <dgm:spPr/>
    </dgm:pt>
    <dgm:pt modelId="{1E012D05-EB65-4D43-BF5F-2889A830370A}" type="pres">
      <dgm:prSet presAssocID="{2C4D24D0-CF01-40F6-AD83-8160A64FCBB2}" presName="thinLine2b" presStyleLbl="callout" presStyleIdx="11" presStyleCnt="14"/>
      <dgm:spPr/>
    </dgm:pt>
    <dgm:pt modelId="{A0D78CED-826E-425B-98A9-E756630E2589}" type="pres">
      <dgm:prSet presAssocID="{2C4D24D0-CF01-40F6-AD83-8160A64FCBB2}" presName="vertSpace2b" presStyleCnt="0"/>
      <dgm:spPr/>
    </dgm:pt>
    <dgm:pt modelId="{44F00A5C-914F-401F-A2C7-64C3B5BF7340}" type="pres">
      <dgm:prSet presAssocID="{B67E64CB-507E-4BE0-A08E-4AAC4A907F32}" presName="thickLine" presStyleLbl="alignNode1" presStyleIdx="12" presStyleCnt="14"/>
      <dgm:spPr/>
    </dgm:pt>
    <dgm:pt modelId="{7FF9C6B3-125B-404D-BAF0-EAE8A6279719}" type="pres">
      <dgm:prSet presAssocID="{B67E64CB-507E-4BE0-A08E-4AAC4A907F32}" presName="horz1" presStyleCnt="0"/>
      <dgm:spPr/>
    </dgm:pt>
    <dgm:pt modelId="{274E1102-57EA-4C67-9E94-C6BFBE767668}" type="pres">
      <dgm:prSet presAssocID="{B67E64CB-507E-4BE0-A08E-4AAC4A907F32}" presName="tx1" presStyleLbl="revTx" presStyleIdx="24" presStyleCnt="28" custScaleX="303310"/>
      <dgm:spPr/>
    </dgm:pt>
    <dgm:pt modelId="{4F2322EA-E52E-460F-968B-9CA1898EEEE4}" type="pres">
      <dgm:prSet presAssocID="{B67E64CB-507E-4BE0-A08E-4AAC4A907F32}" presName="vert1" presStyleCnt="0"/>
      <dgm:spPr/>
    </dgm:pt>
    <dgm:pt modelId="{A75760CE-BA83-4383-BB4D-A6817A5E4371}" type="pres">
      <dgm:prSet presAssocID="{FE8AF46A-B1B1-45E1-941F-795789213F56}" presName="vertSpace2a" presStyleCnt="0"/>
      <dgm:spPr/>
    </dgm:pt>
    <dgm:pt modelId="{7C067B5C-B982-41F5-9457-FFA698087B32}" type="pres">
      <dgm:prSet presAssocID="{FE8AF46A-B1B1-45E1-941F-795789213F56}" presName="horz2" presStyleCnt="0"/>
      <dgm:spPr/>
    </dgm:pt>
    <dgm:pt modelId="{48025FF1-6A1C-41BB-935F-E1A3C3276615}" type="pres">
      <dgm:prSet presAssocID="{FE8AF46A-B1B1-45E1-941F-795789213F56}" presName="horzSpace2" presStyleCnt="0"/>
      <dgm:spPr/>
    </dgm:pt>
    <dgm:pt modelId="{5B4E6157-1FD2-4981-A696-882A9078BCFD}" type="pres">
      <dgm:prSet presAssocID="{FE8AF46A-B1B1-45E1-941F-795789213F56}" presName="tx2" presStyleLbl="revTx" presStyleIdx="25" presStyleCnt="28" custScaleX="125218" custLinFactNeighborX="8855"/>
      <dgm:spPr/>
    </dgm:pt>
    <dgm:pt modelId="{43098BAD-2FEE-466E-97B9-F5E256DD9C89}" type="pres">
      <dgm:prSet presAssocID="{FE8AF46A-B1B1-45E1-941F-795789213F56}" presName="vert2" presStyleCnt="0"/>
      <dgm:spPr/>
    </dgm:pt>
    <dgm:pt modelId="{12498DE1-2F9C-46D1-85C9-B6A7F65E0207}" type="pres">
      <dgm:prSet presAssocID="{FE8AF46A-B1B1-45E1-941F-795789213F56}" presName="thinLine2b" presStyleLbl="callout" presStyleIdx="12" presStyleCnt="14"/>
      <dgm:spPr/>
    </dgm:pt>
    <dgm:pt modelId="{843218F8-26FB-48AB-B9AE-CEF706BA2D62}" type="pres">
      <dgm:prSet presAssocID="{FE8AF46A-B1B1-45E1-941F-795789213F56}" presName="vertSpace2b" presStyleCnt="0"/>
      <dgm:spPr/>
    </dgm:pt>
    <dgm:pt modelId="{8C0A1250-C0EC-408C-BCCB-E303D43D2EFC}" type="pres">
      <dgm:prSet presAssocID="{37100F98-8E46-400B-B857-2128738A5B1E}" presName="thickLine" presStyleLbl="alignNode1" presStyleIdx="13" presStyleCnt="14"/>
      <dgm:spPr/>
    </dgm:pt>
    <dgm:pt modelId="{8307C0D4-BC72-4E5C-9D59-B9A972549B53}" type="pres">
      <dgm:prSet presAssocID="{37100F98-8E46-400B-B857-2128738A5B1E}" presName="horz1" presStyleCnt="0"/>
      <dgm:spPr/>
    </dgm:pt>
    <dgm:pt modelId="{BC2FB72B-0943-4CB1-902E-6D85C9C99B2C}" type="pres">
      <dgm:prSet presAssocID="{37100F98-8E46-400B-B857-2128738A5B1E}" presName="tx1" presStyleLbl="revTx" presStyleIdx="26" presStyleCnt="28" custScaleX="303310"/>
      <dgm:spPr/>
    </dgm:pt>
    <dgm:pt modelId="{8D3E6876-0730-44E9-8293-A00BD84F0CBF}" type="pres">
      <dgm:prSet presAssocID="{37100F98-8E46-400B-B857-2128738A5B1E}" presName="vert1" presStyleCnt="0"/>
      <dgm:spPr/>
    </dgm:pt>
    <dgm:pt modelId="{6A5D859D-3E0B-4FAD-A492-AA0CD3441A84}" type="pres">
      <dgm:prSet presAssocID="{C0740641-F1DB-4047-9D9B-9A859F50AD1A}" presName="vertSpace2a" presStyleCnt="0"/>
      <dgm:spPr/>
    </dgm:pt>
    <dgm:pt modelId="{6535B32F-B847-4CED-A674-910C1F6B8076}" type="pres">
      <dgm:prSet presAssocID="{C0740641-F1DB-4047-9D9B-9A859F50AD1A}" presName="horz2" presStyleCnt="0"/>
      <dgm:spPr/>
    </dgm:pt>
    <dgm:pt modelId="{8528BA53-72D3-4995-9BC2-48896B3C7CDE}" type="pres">
      <dgm:prSet presAssocID="{C0740641-F1DB-4047-9D9B-9A859F50AD1A}" presName="horzSpace2" presStyleCnt="0"/>
      <dgm:spPr/>
    </dgm:pt>
    <dgm:pt modelId="{35E6030B-7479-4355-87E6-E556567F030D}" type="pres">
      <dgm:prSet presAssocID="{C0740641-F1DB-4047-9D9B-9A859F50AD1A}" presName="tx2" presStyleLbl="revTx" presStyleIdx="27" presStyleCnt="28" custScaleX="125218" custLinFactNeighborX="8855"/>
      <dgm:spPr/>
    </dgm:pt>
    <dgm:pt modelId="{328E6E68-9452-4A7A-AE89-BA4E837021BD}" type="pres">
      <dgm:prSet presAssocID="{C0740641-F1DB-4047-9D9B-9A859F50AD1A}" presName="vert2" presStyleCnt="0"/>
      <dgm:spPr/>
    </dgm:pt>
    <dgm:pt modelId="{081F9B1E-6F71-4481-8326-FA8D99B2F6CF}" type="pres">
      <dgm:prSet presAssocID="{C0740641-F1DB-4047-9D9B-9A859F50AD1A}" presName="thinLine2b" presStyleLbl="callout" presStyleIdx="13" presStyleCnt="14"/>
      <dgm:spPr/>
    </dgm:pt>
    <dgm:pt modelId="{2580B886-2477-42BD-B32D-9C8EE854F4D6}" type="pres">
      <dgm:prSet presAssocID="{C0740641-F1DB-4047-9D9B-9A859F50AD1A}" presName="vertSpace2b" presStyleCnt="0"/>
      <dgm:spPr/>
    </dgm:pt>
  </dgm:ptLst>
  <dgm:cxnLst>
    <dgm:cxn modelId="{7C77AA00-EF14-40DD-A8A0-F1C28D38FDA0}" srcId="{C50AEA58-AADC-41FA-9EF6-64FAEBEE706D}" destId="{2A83C617-C4B1-42F8-ABE0-B2A9044340C3}" srcOrd="8" destOrd="0" parTransId="{62B33EB2-3366-48D6-B87C-3C4076642484}" sibTransId="{2CCA2DE9-12FE-4D4A-800B-E561A748E254}"/>
    <dgm:cxn modelId="{4535CF03-8022-4A7A-8F1A-4F5F1D911161}" type="presOf" srcId="{1746AB22-B723-484D-BEDD-07265C59CFC1}" destId="{D2265DB2-8C98-4A8B-B31F-2F59CCAB4F20}" srcOrd="0" destOrd="0" presId="urn:microsoft.com/office/officeart/2008/layout/LinedList"/>
    <dgm:cxn modelId="{306DB70A-B0C3-48AE-A9BC-E618B8B9F8E3}" srcId="{EB3A037B-01D5-47BD-9DA9-050C99ABAC21}" destId="{84D862E7-2266-44AD-A1B6-D7C9484560FB}" srcOrd="0" destOrd="0" parTransId="{2F9DCFBB-1FC2-4977-9191-5A385DE0D565}" sibTransId="{A0B9EAD7-89F9-4814-97AB-F039274904B6}"/>
    <dgm:cxn modelId="{29E4481B-443D-4E6E-8467-420F334A4DE0}" type="presOf" srcId="{FDA9AEC6-0419-4A18-A428-6334809E4E80}" destId="{A22A47F9-F531-41DD-B40B-E69D196EFB42}" srcOrd="0" destOrd="0" presId="urn:microsoft.com/office/officeart/2008/layout/LinedList"/>
    <dgm:cxn modelId="{1CDDD91F-3D9E-4CAE-80A9-7B351A9C8097}" type="presOf" srcId="{563DD886-64F9-44FC-8851-59E1C7CA4ABA}" destId="{78DEF06C-95B3-43C2-839B-6E6760F84B91}" srcOrd="0" destOrd="0" presId="urn:microsoft.com/office/officeart/2008/layout/LinedList"/>
    <dgm:cxn modelId="{EDD2DB25-EE64-4832-9AFC-272E1B533AF2}" srcId="{C50AEA58-AADC-41FA-9EF6-64FAEBEE706D}" destId="{B67E64CB-507E-4BE0-A08E-4AAC4A907F32}" srcOrd="12" destOrd="0" parTransId="{899C9AD1-3192-4B0F-BD76-E486D4BBBA0A}" sibTransId="{1C84F3F3-FD72-479A-99D8-1399B20EC52D}"/>
    <dgm:cxn modelId="{DCABAD2B-E6C2-4FE6-A292-15E7B8595930}" srcId="{8F77CB46-A939-4CA0-AAED-D6EF22B8E372}" destId="{9879D298-089B-4D2F-8AD0-9DFE577B3B7C}" srcOrd="0" destOrd="0" parTransId="{C9560824-83A7-4767-A8CE-00FAEBA341F6}" sibTransId="{CDCCFDF4-A80D-4769-B975-10C6F8391C7F}"/>
    <dgm:cxn modelId="{221B7D32-F3D3-4E2E-BA68-68F09EB75BA8}" srcId="{C50AEA58-AADC-41FA-9EF6-64FAEBEE706D}" destId="{928E8107-EFC3-4CF4-AA72-7E3FB7047020}" srcOrd="10" destOrd="0" parTransId="{C774E612-83E8-4644-B77F-D345ADBC0B40}" sibTransId="{6666B908-ABB8-49A6-B4F9-D82B32CF03DF}"/>
    <dgm:cxn modelId="{DF65C232-D17D-44E4-B83E-101F25F597EF}" type="presOf" srcId="{199C7BA3-0BDD-4F91-B468-32C88FE09B2D}" destId="{B0BA6F78-3888-4427-8803-7886788F31BB}" srcOrd="0" destOrd="0" presId="urn:microsoft.com/office/officeart/2008/layout/LinedList"/>
    <dgm:cxn modelId="{97E20C5F-82DE-44CB-A804-DB23A65AD35D}" type="presOf" srcId="{BD4D3E45-EF2B-4831-9968-769F65A3F430}" destId="{9DE2BB39-4D57-4182-9A68-95CA7BAEA0D2}" srcOrd="0" destOrd="0" presId="urn:microsoft.com/office/officeart/2008/layout/LinedList"/>
    <dgm:cxn modelId="{75D90A41-3990-44F0-8092-C2DAE507FE6C}" srcId="{C50AEA58-AADC-41FA-9EF6-64FAEBEE706D}" destId="{8044036F-A89E-483D-A798-E7D0DAF19AC8}" srcOrd="0" destOrd="0" parTransId="{AD716577-6DA5-47C8-9799-F03785C92D1D}" sibTransId="{4DC55873-4633-4859-A9B5-ECBA8B940F11}"/>
    <dgm:cxn modelId="{05FD4561-E993-4CC6-8A17-F106F6641445}" type="presOf" srcId="{C50AEA58-AADC-41FA-9EF6-64FAEBEE706D}" destId="{2228168A-A154-4BB4-BCDD-A093D4E44AEB}" srcOrd="0" destOrd="0" presId="urn:microsoft.com/office/officeart/2008/layout/LinedList"/>
    <dgm:cxn modelId="{F55B4262-BBA1-4AAF-B285-B0D43933EE54}" type="presOf" srcId="{8F77CB46-A939-4CA0-AAED-D6EF22B8E372}" destId="{4AA33450-D290-45BD-A968-5FEBAAB22008}" srcOrd="0" destOrd="0" presId="urn:microsoft.com/office/officeart/2008/layout/LinedList"/>
    <dgm:cxn modelId="{EAF1B862-1628-47C2-A52E-B855EFAD63F5}" srcId="{928E8107-EFC3-4CF4-AA72-7E3FB7047020}" destId="{AF2DE2A4-1958-4584-9365-64D35720DF31}" srcOrd="0" destOrd="0" parTransId="{5937AC73-B045-40BB-A204-2B68DF2BD21C}" sibTransId="{CBB5225E-F913-43EF-B98F-9648C782541B}"/>
    <dgm:cxn modelId="{10E6086A-CBEA-40C1-8A0B-0AF165DA10CA}" srcId="{C50AEA58-AADC-41FA-9EF6-64FAEBEE706D}" destId="{37100F98-8E46-400B-B857-2128738A5B1E}" srcOrd="13" destOrd="0" parTransId="{1EB3E224-A0A7-4C45-A6EB-4125F1598BCD}" sibTransId="{20AA2999-FE34-474A-8E86-02B6DEC514CB}"/>
    <dgm:cxn modelId="{B9D52C6B-4018-4166-A006-B8033D56DFA9}" srcId="{4361978F-5F04-468A-A020-B4501FA2DFC8}" destId="{199C7BA3-0BDD-4F91-B468-32C88FE09B2D}" srcOrd="0" destOrd="0" parTransId="{0D1F2E1C-2143-4927-B131-8141DD90FED6}" sibTransId="{B86CAF3C-07FA-4AF4-9266-0D88E9ABDE3D}"/>
    <dgm:cxn modelId="{AA19B24B-39B0-4BC5-AA53-FAE671436B6D}" srcId="{E8823783-DB23-4241-8021-EA2F055042D2}" destId="{1746AB22-B723-484D-BEDD-07265C59CFC1}" srcOrd="0" destOrd="0" parTransId="{E838FE6E-AB90-4254-A0BE-BACDC6E9956D}" sibTransId="{93B1D138-6F18-4C38-B3FF-CCCDBA1970CC}"/>
    <dgm:cxn modelId="{BBE4F74D-932A-41EA-8A86-690201DE2908}" srcId="{C50AEA58-AADC-41FA-9EF6-64FAEBEE706D}" destId="{8F77CB46-A939-4CA0-AAED-D6EF22B8E372}" srcOrd="6" destOrd="0" parTransId="{CA209D26-241D-4A4A-8DCF-89D440DB26DA}" sibTransId="{63C8B5AA-8E77-4520-867D-0F1A9087AA40}"/>
    <dgm:cxn modelId="{28034452-F362-4593-9E97-B806CDE9B68F}" type="presOf" srcId="{2C4D24D0-CF01-40F6-AD83-8160A64FCBB2}" destId="{F578D4BF-D155-4C9C-8775-EF936B6B58FC}" srcOrd="0" destOrd="0" presId="urn:microsoft.com/office/officeart/2008/layout/LinedList"/>
    <dgm:cxn modelId="{DFDE7373-49E7-452C-B13F-00BEDD677707}" type="presOf" srcId="{AF2DE2A4-1958-4584-9365-64D35720DF31}" destId="{9DAAC60D-84C1-479E-BC0C-54CBB7106081}" srcOrd="0" destOrd="0" presId="urn:microsoft.com/office/officeart/2008/layout/LinedList"/>
    <dgm:cxn modelId="{F62C5175-DBB8-452D-94B0-1A7892AB37D1}" type="presOf" srcId="{EB3A037B-01D5-47BD-9DA9-050C99ABAC21}" destId="{4BCFA699-8B79-43B3-9C2E-B936B70F844C}" srcOrd="0" destOrd="0" presId="urn:microsoft.com/office/officeart/2008/layout/LinedList"/>
    <dgm:cxn modelId="{051F9375-8756-434B-96E3-78F2B51DF727}" type="presOf" srcId="{2A83C617-C4B1-42F8-ABE0-B2A9044340C3}" destId="{779620B8-2791-4640-B737-11C2E45F4889}" srcOrd="0" destOrd="0" presId="urn:microsoft.com/office/officeart/2008/layout/LinedList"/>
    <dgm:cxn modelId="{DB711377-D3BF-4390-8F35-31897C733917}" type="presOf" srcId="{732D0849-04A0-461B-976F-06EE77857C1B}" destId="{F38B8E74-62F1-4BFB-9D88-14646BBA2249}" srcOrd="0" destOrd="0" presId="urn:microsoft.com/office/officeart/2008/layout/LinedList"/>
    <dgm:cxn modelId="{B2EC3B7B-0569-49B7-B336-DB553184BFC3}" srcId="{37100F98-8E46-400B-B857-2128738A5B1E}" destId="{C0740641-F1DB-4047-9D9B-9A859F50AD1A}" srcOrd="0" destOrd="0" parTransId="{0B228B9D-38F4-4B35-819D-5F8F2B837134}" sibTransId="{5425EDA3-6AC7-4343-8841-16EA17F97362}"/>
    <dgm:cxn modelId="{F79DB484-B850-4966-8848-E9EBA1AA82C4}" type="presOf" srcId="{C0740641-F1DB-4047-9D9B-9A859F50AD1A}" destId="{35E6030B-7479-4355-87E6-E556567F030D}" srcOrd="0" destOrd="0" presId="urn:microsoft.com/office/officeart/2008/layout/LinedList"/>
    <dgm:cxn modelId="{AB84E084-684A-46A0-9418-BFEFD2D6FAA2}" type="presOf" srcId="{37100F98-8E46-400B-B857-2128738A5B1E}" destId="{BC2FB72B-0943-4CB1-902E-6D85C9C99B2C}" srcOrd="0" destOrd="0" presId="urn:microsoft.com/office/officeart/2008/layout/LinedList"/>
    <dgm:cxn modelId="{F3948686-44B6-4BEA-9ADD-F674AFE982D0}" srcId="{732D0849-04A0-461B-976F-06EE77857C1B}" destId="{2C4D24D0-CF01-40F6-AD83-8160A64FCBB2}" srcOrd="0" destOrd="0" parTransId="{0DAD9305-0323-4380-A824-E4A802591E71}" sibTransId="{D3D26B01-12C2-41C3-9E8B-746FBC138CC8}"/>
    <dgm:cxn modelId="{F616DB8D-A9A4-433E-AE7D-EE982F2129DC}" srcId="{C50AEA58-AADC-41FA-9EF6-64FAEBEE706D}" destId="{4361978F-5F04-468A-A020-B4501FA2DFC8}" srcOrd="7" destOrd="0" parTransId="{EBE83C8F-2649-4FCB-8AE9-E4D51B616BC3}" sibTransId="{394B65B3-A0BF-46C6-B2FE-4CD30D65D3F8}"/>
    <dgm:cxn modelId="{D960768F-E98E-45FB-A614-4A17F7757030}" srcId="{C50AEA58-AADC-41FA-9EF6-64FAEBEE706D}" destId="{2921D87F-67ED-4AE7-8AB2-C9D3069A4421}" srcOrd="5" destOrd="0" parTransId="{747D8CE6-FC5C-4905-BC70-0A8F1F5CDAF4}" sibTransId="{2A8A5277-01F5-4ECF-BD66-43353274A4E3}"/>
    <dgm:cxn modelId="{AF536E97-D0EF-4A17-842C-EEE48543EA28}" type="presOf" srcId="{0A19F3BB-9CFB-4A5A-BB2A-82A5D867D44A}" destId="{5EC49FE1-4C64-4B32-8F7A-7CD3FF64FCBD}" srcOrd="0" destOrd="0" presId="urn:microsoft.com/office/officeart/2008/layout/LinedList"/>
    <dgm:cxn modelId="{B3CF039D-B842-4827-82AB-DE862831DACE}" type="presOf" srcId="{A6D7B095-464A-4FE0-8A10-0484B4FAB3A0}" destId="{0FD71FA5-08F3-4B53-8474-9244501D4301}" srcOrd="0" destOrd="0" presId="urn:microsoft.com/office/officeart/2008/layout/LinedList"/>
    <dgm:cxn modelId="{571ECF9E-2EA2-4F81-9AD1-C25097A9DA99}" type="presOf" srcId="{24B13686-70BA-4D24-87B9-CBA408210831}" destId="{9EA8727D-29BE-4AFC-B2CD-8DB0F29332A2}" srcOrd="0" destOrd="0" presId="urn:microsoft.com/office/officeart/2008/layout/LinedList"/>
    <dgm:cxn modelId="{CF02069F-2E92-4651-8FEF-D5F9471D1443}" type="presOf" srcId="{E8823783-DB23-4241-8021-EA2F055042D2}" destId="{A13300BD-1920-4B39-A293-A58BACDCE973}" srcOrd="0" destOrd="0" presId="urn:microsoft.com/office/officeart/2008/layout/LinedList"/>
    <dgm:cxn modelId="{7DEA07A1-7C1D-48A9-A5D1-09109E2C8AA3}" srcId="{C50AEA58-AADC-41FA-9EF6-64FAEBEE706D}" destId="{732D0849-04A0-461B-976F-06EE77857C1B}" srcOrd="11" destOrd="0" parTransId="{9FEFF016-1647-4D04-A7E7-E1C6A6EB1879}" sibTransId="{2C6AA428-2B0B-4ACA-8078-BFCF004C167B}"/>
    <dgm:cxn modelId="{5E3A3FA4-7A3B-46F7-BAFB-FC58E4913D64}" type="presOf" srcId="{4361978F-5F04-468A-A020-B4501FA2DFC8}" destId="{09D41BC0-F311-4AF4-B0E9-C23A166A9716}" srcOrd="0" destOrd="0" presId="urn:microsoft.com/office/officeart/2008/layout/LinedList"/>
    <dgm:cxn modelId="{F52DBEAD-E5AF-442C-A645-30508B571B16}" srcId="{C50AEA58-AADC-41FA-9EF6-64FAEBEE706D}" destId="{BD4D3E45-EF2B-4831-9968-769F65A3F430}" srcOrd="9" destOrd="0" parTransId="{C8CD1F20-9391-4FF7-B2B2-2758778FB544}" sibTransId="{243D98B2-9395-42E0-9B97-4D0BF2C7E378}"/>
    <dgm:cxn modelId="{B35A2EB8-D84E-4CFA-B15A-3DB0504BF028}" type="presOf" srcId="{A2C828CB-4723-488B-B1D0-750F4878559E}" destId="{4B54C958-2A07-4EC9-8464-FEF1378160C9}" srcOrd="0" destOrd="0" presId="urn:microsoft.com/office/officeart/2008/layout/LinedList"/>
    <dgm:cxn modelId="{928D88BC-67C2-437B-867E-11777CCF117E}" type="presOf" srcId="{8044036F-A89E-483D-A798-E7D0DAF19AC8}" destId="{B0DBBC5D-FEF7-4974-8405-5599AE39A440}" srcOrd="0" destOrd="0" presId="urn:microsoft.com/office/officeart/2008/layout/LinedList"/>
    <dgm:cxn modelId="{415E39BD-59CA-43EE-82DB-3DEBFC4878E6}" type="presOf" srcId="{FE8AF46A-B1B1-45E1-941F-795789213F56}" destId="{5B4E6157-1FD2-4981-A696-882A9078BCFD}" srcOrd="0" destOrd="0" presId="urn:microsoft.com/office/officeart/2008/layout/LinedList"/>
    <dgm:cxn modelId="{B0D511C2-0BAA-4B30-BB8C-7B64A8DA5AEB}" type="presOf" srcId="{2921D87F-67ED-4AE7-8AB2-C9D3069A4421}" destId="{0B928DE1-C2AD-4BAF-ABC7-C5E4520C938D}" srcOrd="0" destOrd="0" presId="urn:microsoft.com/office/officeart/2008/layout/LinedList"/>
    <dgm:cxn modelId="{AD2271C5-F397-4988-A41C-76238B5995DD}" srcId="{B67E64CB-507E-4BE0-A08E-4AAC4A907F32}" destId="{FE8AF46A-B1B1-45E1-941F-795789213F56}" srcOrd="0" destOrd="0" parTransId="{11B632A2-D6BE-4485-87C9-5A1C0B22D267}" sibTransId="{ACB2C293-05BE-441E-8B9E-F02B443CF877}"/>
    <dgm:cxn modelId="{6CE652C6-0853-4C47-989A-9D751F36D4D1}" srcId="{2921D87F-67ED-4AE7-8AB2-C9D3069A4421}" destId="{A2C828CB-4723-488B-B1D0-750F4878559E}" srcOrd="0" destOrd="0" parTransId="{6EE2D4ED-8DCD-41B4-BD2C-F7DB25364D8A}" sibTransId="{1984F69B-B868-410A-BD11-66DB1DDE4397}"/>
    <dgm:cxn modelId="{39C9C4C6-0354-4148-BCF6-5C28253B1446}" type="presOf" srcId="{D13F43FE-3FA6-4012-AE99-9911E6CA7DDC}" destId="{6959FB50-5D7F-46D5-8951-DE6CEB5EA15C}" srcOrd="0" destOrd="0" presId="urn:microsoft.com/office/officeart/2008/layout/LinedList"/>
    <dgm:cxn modelId="{AD27ACCA-EB3F-4337-9C96-5D9EC68DDF6C}" srcId="{C50AEA58-AADC-41FA-9EF6-64FAEBEE706D}" destId="{E8823783-DB23-4241-8021-EA2F055042D2}" srcOrd="2" destOrd="0" parTransId="{3274B27F-E6E5-45A8-8927-362906ABF674}" sibTransId="{A85F3BF6-93D9-46A7-ACD0-6108916BC5F8}"/>
    <dgm:cxn modelId="{76CD59CC-A80D-4764-877F-1B06CF1A884F}" srcId="{D13F43FE-3FA6-4012-AE99-9911E6CA7DDC}" destId="{24B13686-70BA-4D24-87B9-CBA408210831}" srcOrd="0" destOrd="0" parTransId="{E53FF81F-FFE0-43EC-B907-F985D3CD5D9D}" sibTransId="{EA9DFA2F-BAA1-4200-AA47-93AD6B7911E2}"/>
    <dgm:cxn modelId="{369145CD-37AB-4FE9-8DC5-DB4C066BBBE2}" srcId="{8044036F-A89E-483D-A798-E7D0DAF19AC8}" destId="{FDA9AEC6-0419-4A18-A428-6334809E4E80}" srcOrd="0" destOrd="0" parTransId="{A6D25FF3-8B19-4AD3-8F11-2648FE58EF2C}" sibTransId="{5B7C3FCA-6A85-434D-B3D9-6E7A47C45E56}"/>
    <dgm:cxn modelId="{634049D4-1952-4263-B19B-73321EEC5B88}" srcId="{C50AEA58-AADC-41FA-9EF6-64FAEBEE706D}" destId="{EB3A037B-01D5-47BD-9DA9-050C99ABAC21}" srcOrd="4" destOrd="0" parTransId="{3D1E57F3-4F67-45EA-AB4A-EAABBF163853}" sibTransId="{9766EC07-0CD0-42BA-B9B0-4F8B98E6804E}"/>
    <dgm:cxn modelId="{A81D97D4-CC60-4B5A-B2CF-FE13732AAA12}" srcId="{C50AEA58-AADC-41FA-9EF6-64FAEBEE706D}" destId="{D13F43FE-3FA6-4012-AE99-9911E6CA7DDC}" srcOrd="1" destOrd="0" parTransId="{49CE8B03-410F-4B3E-8E25-1239BF1AEC17}" sibTransId="{4B0A7191-A003-4E63-AF69-A830F354B4E2}"/>
    <dgm:cxn modelId="{084CBBD5-1214-4BA3-8EA9-A9E94D25503F}" type="presOf" srcId="{88407AD8-4D24-47D5-98CD-D53A8B49C1CD}" destId="{18E80A86-8FDD-4455-8DCA-5D4254177D2D}" srcOrd="0" destOrd="0" presId="urn:microsoft.com/office/officeart/2008/layout/LinedList"/>
    <dgm:cxn modelId="{A670C0D9-AA4F-418F-A5DB-B488DEB6BACB}" srcId="{2A83C617-C4B1-42F8-ABE0-B2A9044340C3}" destId="{88407AD8-4D24-47D5-98CD-D53A8B49C1CD}" srcOrd="0" destOrd="0" parTransId="{FA80EF94-9D3A-444E-A2A5-55F45B250552}" sibTransId="{6157F0E4-7810-4E88-93CC-C9003A3FB84A}"/>
    <dgm:cxn modelId="{4B54F2DC-FAF5-4B42-BE95-2B94B9C5DFC8}" type="presOf" srcId="{9879D298-089B-4D2F-8AD0-9DFE577B3B7C}" destId="{01F24145-CDCC-4E18-B5B8-8350E03F292A}" srcOrd="0" destOrd="0" presId="urn:microsoft.com/office/officeart/2008/layout/LinedList"/>
    <dgm:cxn modelId="{F40B9BDF-7EF6-4DEB-97B5-C9DE416C07B7}" srcId="{BD4D3E45-EF2B-4831-9968-769F65A3F430}" destId="{A6D7B095-464A-4FE0-8A10-0484B4FAB3A0}" srcOrd="0" destOrd="0" parTransId="{7AC53F9B-53FF-4F48-9FBE-0D52364F2B27}" sibTransId="{EE4425BF-BD28-4825-AB67-A99BC0BB8358}"/>
    <dgm:cxn modelId="{CCA1FCE9-532B-4D24-874A-C0380748D01C}" type="presOf" srcId="{928E8107-EFC3-4CF4-AA72-7E3FB7047020}" destId="{496BD9F0-ADE2-418E-9BF6-13DFB01375B7}" srcOrd="0" destOrd="0" presId="urn:microsoft.com/office/officeart/2008/layout/LinedList"/>
    <dgm:cxn modelId="{592478ED-A8BF-4F4B-8FC9-DCC4D1816B9E}" srcId="{0A19F3BB-9CFB-4A5A-BB2A-82A5D867D44A}" destId="{563DD886-64F9-44FC-8851-59E1C7CA4ABA}" srcOrd="0" destOrd="0" parTransId="{A93E5579-A905-4E7B-8D15-5F8802448CE0}" sibTransId="{9EDC284E-F444-4256-A5E6-E9ADC5364DC1}"/>
    <dgm:cxn modelId="{702839F4-85D9-4691-9376-89555B1730C4}" type="presOf" srcId="{B67E64CB-507E-4BE0-A08E-4AAC4A907F32}" destId="{274E1102-57EA-4C67-9E94-C6BFBE767668}" srcOrd="0" destOrd="0" presId="urn:microsoft.com/office/officeart/2008/layout/LinedList"/>
    <dgm:cxn modelId="{C1039BF8-345F-4DE5-8358-2D83B0F3D66F}" srcId="{C50AEA58-AADC-41FA-9EF6-64FAEBEE706D}" destId="{0A19F3BB-9CFB-4A5A-BB2A-82A5D867D44A}" srcOrd="3" destOrd="0" parTransId="{309E3AC5-D703-4514-913B-E05FEF534E2F}" sibTransId="{B2C96758-4FD0-4AC3-9ED6-A9A5CB09589C}"/>
    <dgm:cxn modelId="{25B50CF9-2019-4F43-9C0A-84A707E9D891}" type="presOf" srcId="{84D862E7-2266-44AD-A1B6-D7C9484560FB}" destId="{3C547F5A-8124-49B6-8121-B14898CE70EB}" srcOrd="0" destOrd="0" presId="urn:microsoft.com/office/officeart/2008/layout/LinedList"/>
    <dgm:cxn modelId="{DDBDD47E-331B-4FEF-8942-EC72C1AC5016}" type="presParOf" srcId="{2228168A-A154-4BB4-BCDD-A093D4E44AEB}" destId="{E8AFB006-B683-4E6A-9E3C-CF9F98F59D56}" srcOrd="0" destOrd="0" presId="urn:microsoft.com/office/officeart/2008/layout/LinedList"/>
    <dgm:cxn modelId="{89A9239D-FFBE-4E6D-8C62-ECB352AF94BA}" type="presParOf" srcId="{2228168A-A154-4BB4-BCDD-A093D4E44AEB}" destId="{90CDE046-5808-4C5C-9F5B-A1B211E53D28}" srcOrd="1" destOrd="0" presId="urn:microsoft.com/office/officeart/2008/layout/LinedList"/>
    <dgm:cxn modelId="{74B14CB8-952A-45BF-91C6-3AC9C0C72FA8}" type="presParOf" srcId="{90CDE046-5808-4C5C-9F5B-A1B211E53D28}" destId="{B0DBBC5D-FEF7-4974-8405-5599AE39A440}" srcOrd="0" destOrd="0" presId="urn:microsoft.com/office/officeart/2008/layout/LinedList"/>
    <dgm:cxn modelId="{90DD3C62-E9E6-4D92-AB9F-81E8347792DB}" type="presParOf" srcId="{90CDE046-5808-4C5C-9F5B-A1B211E53D28}" destId="{55AFEC86-B9D0-4A1C-BEAF-A1344E0DFDEA}" srcOrd="1" destOrd="0" presId="urn:microsoft.com/office/officeart/2008/layout/LinedList"/>
    <dgm:cxn modelId="{AC56523C-90B7-4ED9-A6CF-035DE0CDE89B}" type="presParOf" srcId="{55AFEC86-B9D0-4A1C-BEAF-A1344E0DFDEA}" destId="{DEA8BC89-4472-4878-B662-D9F3E0DABD5B}" srcOrd="0" destOrd="0" presId="urn:microsoft.com/office/officeart/2008/layout/LinedList"/>
    <dgm:cxn modelId="{E41D8468-79A6-478A-91A2-2EE79E9CAD27}" type="presParOf" srcId="{55AFEC86-B9D0-4A1C-BEAF-A1344E0DFDEA}" destId="{F87F042A-D74D-42C3-8BEA-A3B22225DBE8}" srcOrd="1" destOrd="0" presId="urn:microsoft.com/office/officeart/2008/layout/LinedList"/>
    <dgm:cxn modelId="{50248C7C-0FD4-4195-B7C5-159FC7C95ECB}" type="presParOf" srcId="{F87F042A-D74D-42C3-8BEA-A3B22225DBE8}" destId="{BD8181EA-1C55-4EC6-BA66-2BD5DD7A3BD8}" srcOrd="0" destOrd="0" presId="urn:microsoft.com/office/officeart/2008/layout/LinedList"/>
    <dgm:cxn modelId="{9F43FF1E-EA62-45A4-8B5B-6DBD6497E402}" type="presParOf" srcId="{F87F042A-D74D-42C3-8BEA-A3B22225DBE8}" destId="{A22A47F9-F531-41DD-B40B-E69D196EFB42}" srcOrd="1" destOrd="0" presId="urn:microsoft.com/office/officeart/2008/layout/LinedList"/>
    <dgm:cxn modelId="{6C2C3972-C6CB-4585-91AC-46CBE71C07CE}" type="presParOf" srcId="{F87F042A-D74D-42C3-8BEA-A3B22225DBE8}" destId="{3199A9DA-D66E-4814-AC76-2266863D13E4}" srcOrd="2" destOrd="0" presId="urn:microsoft.com/office/officeart/2008/layout/LinedList"/>
    <dgm:cxn modelId="{098F59E0-CEFA-46AD-9F6F-533EF161D425}" type="presParOf" srcId="{55AFEC86-B9D0-4A1C-BEAF-A1344E0DFDEA}" destId="{F2B02452-5CB4-45FD-8986-ADFA43BAF756}" srcOrd="2" destOrd="0" presId="urn:microsoft.com/office/officeart/2008/layout/LinedList"/>
    <dgm:cxn modelId="{3FB9DFB3-D509-428B-9CFD-17A6D96C2EB8}" type="presParOf" srcId="{55AFEC86-B9D0-4A1C-BEAF-A1344E0DFDEA}" destId="{63B3DB3B-44EB-47A9-BC1A-4A36DFE119E3}" srcOrd="3" destOrd="0" presId="urn:microsoft.com/office/officeart/2008/layout/LinedList"/>
    <dgm:cxn modelId="{DE24768E-3F6A-42A8-943D-E756F7CD9452}" type="presParOf" srcId="{2228168A-A154-4BB4-BCDD-A093D4E44AEB}" destId="{734D9191-99EA-40DE-B888-B7D00C8E4069}" srcOrd="2" destOrd="0" presId="urn:microsoft.com/office/officeart/2008/layout/LinedList"/>
    <dgm:cxn modelId="{9EEF3CA9-3408-42F7-8C67-276D001B4483}" type="presParOf" srcId="{2228168A-A154-4BB4-BCDD-A093D4E44AEB}" destId="{9522670B-126A-46C4-8302-B7BBC884EEC6}" srcOrd="3" destOrd="0" presId="urn:microsoft.com/office/officeart/2008/layout/LinedList"/>
    <dgm:cxn modelId="{CA46E0A2-797A-4844-A966-6ED5E9F26991}" type="presParOf" srcId="{9522670B-126A-46C4-8302-B7BBC884EEC6}" destId="{6959FB50-5D7F-46D5-8951-DE6CEB5EA15C}" srcOrd="0" destOrd="0" presId="urn:microsoft.com/office/officeart/2008/layout/LinedList"/>
    <dgm:cxn modelId="{4C45158A-03F5-4930-A2F4-7790802D9769}" type="presParOf" srcId="{9522670B-126A-46C4-8302-B7BBC884EEC6}" destId="{333D23E2-E3A3-45E4-9D28-35ED7C06CA0A}" srcOrd="1" destOrd="0" presId="urn:microsoft.com/office/officeart/2008/layout/LinedList"/>
    <dgm:cxn modelId="{6A4AF08B-F9D2-4035-816A-16890D1F48B6}" type="presParOf" srcId="{333D23E2-E3A3-45E4-9D28-35ED7C06CA0A}" destId="{9E6EF736-2AA3-4873-BFBD-DB1F5061F98F}" srcOrd="0" destOrd="0" presId="urn:microsoft.com/office/officeart/2008/layout/LinedList"/>
    <dgm:cxn modelId="{07A23E40-AD91-4B74-A616-6255F315D674}" type="presParOf" srcId="{333D23E2-E3A3-45E4-9D28-35ED7C06CA0A}" destId="{45C4A652-1454-4BD9-A57C-9973981BCD6A}" srcOrd="1" destOrd="0" presId="urn:microsoft.com/office/officeart/2008/layout/LinedList"/>
    <dgm:cxn modelId="{0D77C08F-6D21-4DCA-AA47-1D3BE157B75A}" type="presParOf" srcId="{45C4A652-1454-4BD9-A57C-9973981BCD6A}" destId="{EA8695A4-D5D5-45F9-9B47-3FFF7AE89CA0}" srcOrd="0" destOrd="0" presId="urn:microsoft.com/office/officeart/2008/layout/LinedList"/>
    <dgm:cxn modelId="{EB68F250-F78F-434C-A1AC-E1E66E01AD06}" type="presParOf" srcId="{45C4A652-1454-4BD9-A57C-9973981BCD6A}" destId="{9EA8727D-29BE-4AFC-B2CD-8DB0F29332A2}" srcOrd="1" destOrd="0" presId="urn:microsoft.com/office/officeart/2008/layout/LinedList"/>
    <dgm:cxn modelId="{C13F0711-5716-4B0B-AE45-D1784825D484}" type="presParOf" srcId="{45C4A652-1454-4BD9-A57C-9973981BCD6A}" destId="{41944298-8F95-487B-AB43-F39738B373CE}" srcOrd="2" destOrd="0" presId="urn:microsoft.com/office/officeart/2008/layout/LinedList"/>
    <dgm:cxn modelId="{3848A479-7EFE-4FBC-B18C-623A336EE1C5}" type="presParOf" srcId="{333D23E2-E3A3-45E4-9D28-35ED7C06CA0A}" destId="{BFD5503E-6A05-488A-8DB2-307C6A68C436}" srcOrd="2" destOrd="0" presId="urn:microsoft.com/office/officeart/2008/layout/LinedList"/>
    <dgm:cxn modelId="{3088D3EE-E8BF-434E-8C02-0C50D163C044}" type="presParOf" srcId="{333D23E2-E3A3-45E4-9D28-35ED7C06CA0A}" destId="{49721409-D5FA-40BE-988D-B88AEC332274}" srcOrd="3" destOrd="0" presId="urn:microsoft.com/office/officeart/2008/layout/LinedList"/>
    <dgm:cxn modelId="{2CC1DF94-1833-40FD-A072-06650B43CF4E}" type="presParOf" srcId="{2228168A-A154-4BB4-BCDD-A093D4E44AEB}" destId="{43ED53FF-56AB-4E01-9ABE-F05D6BB89643}" srcOrd="4" destOrd="0" presId="urn:microsoft.com/office/officeart/2008/layout/LinedList"/>
    <dgm:cxn modelId="{5E5CB478-730A-4021-9B34-031D6F6F3160}" type="presParOf" srcId="{2228168A-A154-4BB4-BCDD-A093D4E44AEB}" destId="{8E0A7330-6ED2-4086-9DB5-391B07585D88}" srcOrd="5" destOrd="0" presId="urn:microsoft.com/office/officeart/2008/layout/LinedList"/>
    <dgm:cxn modelId="{0AA6E73E-F06F-4F4A-9D40-4E46D37CE3BE}" type="presParOf" srcId="{8E0A7330-6ED2-4086-9DB5-391B07585D88}" destId="{A13300BD-1920-4B39-A293-A58BACDCE973}" srcOrd="0" destOrd="0" presId="urn:microsoft.com/office/officeart/2008/layout/LinedList"/>
    <dgm:cxn modelId="{6B164EA2-65B7-44F3-8065-A27A5F70448E}" type="presParOf" srcId="{8E0A7330-6ED2-4086-9DB5-391B07585D88}" destId="{7C4749DF-9B69-41E3-8119-CFECAB30B31F}" srcOrd="1" destOrd="0" presId="urn:microsoft.com/office/officeart/2008/layout/LinedList"/>
    <dgm:cxn modelId="{5A5916D8-933F-4398-B398-581AE88BA7F4}" type="presParOf" srcId="{7C4749DF-9B69-41E3-8119-CFECAB30B31F}" destId="{099E2851-B0D7-44DC-80D8-E1BBD950685C}" srcOrd="0" destOrd="0" presId="urn:microsoft.com/office/officeart/2008/layout/LinedList"/>
    <dgm:cxn modelId="{E16C222E-3A35-43F9-BE49-62F6FD66656B}" type="presParOf" srcId="{7C4749DF-9B69-41E3-8119-CFECAB30B31F}" destId="{B6B4E0FE-4F0D-452A-BD5D-9DADDB3CEE65}" srcOrd="1" destOrd="0" presId="urn:microsoft.com/office/officeart/2008/layout/LinedList"/>
    <dgm:cxn modelId="{89403C29-A014-453A-8518-2428701FF293}" type="presParOf" srcId="{B6B4E0FE-4F0D-452A-BD5D-9DADDB3CEE65}" destId="{2BFEEEF9-0FA7-47EE-AE88-AFAAE4FC7A79}" srcOrd="0" destOrd="0" presId="urn:microsoft.com/office/officeart/2008/layout/LinedList"/>
    <dgm:cxn modelId="{DB2281A7-6CCF-46A5-91FA-9DD59F23C3F1}" type="presParOf" srcId="{B6B4E0FE-4F0D-452A-BD5D-9DADDB3CEE65}" destId="{D2265DB2-8C98-4A8B-B31F-2F59CCAB4F20}" srcOrd="1" destOrd="0" presId="urn:microsoft.com/office/officeart/2008/layout/LinedList"/>
    <dgm:cxn modelId="{7BA17B2F-68E8-45FD-B3F2-CFDEA99AE86A}" type="presParOf" srcId="{B6B4E0FE-4F0D-452A-BD5D-9DADDB3CEE65}" destId="{7A2FAD12-2DF4-4319-BEE0-89CDB8ADB4FA}" srcOrd="2" destOrd="0" presId="urn:microsoft.com/office/officeart/2008/layout/LinedList"/>
    <dgm:cxn modelId="{E2085798-89C7-44BE-B3B7-3FAFD2B2D120}" type="presParOf" srcId="{7C4749DF-9B69-41E3-8119-CFECAB30B31F}" destId="{AA0A4328-8B52-415B-82D8-F0619FFEFD40}" srcOrd="2" destOrd="0" presId="urn:microsoft.com/office/officeart/2008/layout/LinedList"/>
    <dgm:cxn modelId="{287929E9-82E3-41A3-AF2F-EC017BDA88C1}" type="presParOf" srcId="{7C4749DF-9B69-41E3-8119-CFECAB30B31F}" destId="{89B2A0C9-2816-4388-9D43-50258E9F6EAD}" srcOrd="3" destOrd="0" presId="urn:microsoft.com/office/officeart/2008/layout/LinedList"/>
    <dgm:cxn modelId="{E020F1C1-C33E-4CB6-A9C8-EB74F1CB4E1E}" type="presParOf" srcId="{2228168A-A154-4BB4-BCDD-A093D4E44AEB}" destId="{CD768F1E-9F1E-401D-8443-5448C958E5CF}" srcOrd="6" destOrd="0" presId="urn:microsoft.com/office/officeart/2008/layout/LinedList"/>
    <dgm:cxn modelId="{8AE370B9-BDFD-4518-9F5B-36FF08FD9C38}" type="presParOf" srcId="{2228168A-A154-4BB4-BCDD-A093D4E44AEB}" destId="{E5E0D0F8-15A6-4EB4-B30C-D4CA77D1124B}" srcOrd="7" destOrd="0" presId="urn:microsoft.com/office/officeart/2008/layout/LinedList"/>
    <dgm:cxn modelId="{4D57CB7B-A6CA-454E-80E7-C645543B14BA}" type="presParOf" srcId="{E5E0D0F8-15A6-4EB4-B30C-D4CA77D1124B}" destId="{5EC49FE1-4C64-4B32-8F7A-7CD3FF64FCBD}" srcOrd="0" destOrd="0" presId="urn:microsoft.com/office/officeart/2008/layout/LinedList"/>
    <dgm:cxn modelId="{C576918C-65DD-4A2E-B47A-FFCB064C22DC}" type="presParOf" srcId="{E5E0D0F8-15A6-4EB4-B30C-D4CA77D1124B}" destId="{83610200-7E5C-486E-8719-05C6D5DC3A2B}" srcOrd="1" destOrd="0" presId="urn:microsoft.com/office/officeart/2008/layout/LinedList"/>
    <dgm:cxn modelId="{EF6FA5ED-6E0F-4642-84DE-4767E6B69532}" type="presParOf" srcId="{83610200-7E5C-486E-8719-05C6D5DC3A2B}" destId="{206F4436-7556-4ABC-817C-639C58F00912}" srcOrd="0" destOrd="0" presId="urn:microsoft.com/office/officeart/2008/layout/LinedList"/>
    <dgm:cxn modelId="{CA1ED301-8AD9-490D-AAE5-A6808122A6D2}" type="presParOf" srcId="{83610200-7E5C-486E-8719-05C6D5DC3A2B}" destId="{75C05A0F-ACB7-4718-93FB-4DE5D3095A88}" srcOrd="1" destOrd="0" presId="urn:microsoft.com/office/officeart/2008/layout/LinedList"/>
    <dgm:cxn modelId="{40AA75CD-6B59-4AB3-A4C1-671217569C50}" type="presParOf" srcId="{75C05A0F-ACB7-4718-93FB-4DE5D3095A88}" destId="{07ADE21D-5607-41F6-86B0-222C032A75B8}" srcOrd="0" destOrd="0" presId="urn:microsoft.com/office/officeart/2008/layout/LinedList"/>
    <dgm:cxn modelId="{6E23A2E5-4EC0-4E3F-A987-434FA4D1E85B}" type="presParOf" srcId="{75C05A0F-ACB7-4718-93FB-4DE5D3095A88}" destId="{78DEF06C-95B3-43C2-839B-6E6760F84B91}" srcOrd="1" destOrd="0" presId="urn:microsoft.com/office/officeart/2008/layout/LinedList"/>
    <dgm:cxn modelId="{48A6220A-00DD-4D2C-A111-D4D1D7F42DF8}" type="presParOf" srcId="{75C05A0F-ACB7-4718-93FB-4DE5D3095A88}" destId="{FC368681-B061-4392-A9BE-9D6800B0B03E}" srcOrd="2" destOrd="0" presId="urn:microsoft.com/office/officeart/2008/layout/LinedList"/>
    <dgm:cxn modelId="{5324FE91-802F-49E6-8B95-819E03BB4127}" type="presParOf" srcId="{83610200-7E5C-486E-8719-05C6D5DC3A2B}" destId="{B693C099-D311-4790-883A-9CCCC33F4310}" srcOrd="2" destOrd="0" presId="urn:microsoft.com/office/officeart/2008/layout/LinedList"/>
    <dgm:cxn modelId="{B3B81BEE-4AA6-46A9-A019-5B5DBEA08415}" type="presParOf" srcId="{83610200-7E5C-486E-8719-05C6D5DC3A2B}" destId="{5DDBC3A9-6EB5-4EB4-9172-1CEBD57DF5A8}" srcOrd="3" destOrd="0" presId="urn:microsoft.com/office/officeart/2008/layout/LinedList"/>
    <dgm:cxn modelId="{41EFD711-23C7-44F5-B027-E62681A03E9E}" type="presParOf" srcId="{2228168A-A154-4BB4-BCDD-A093D4E44AEB}" destId="{6E4CC4CB-350B-4687-BC75-F8D525BFDA16}" srcOrd="8" destOrd="0" presId="urn:microsoft.com/office/officeart/2008/layout/LinedList"/>
    <dgm:cxn modelId="{F6C84CF5-17E1-486E-B9CF-2CFE33065A49}" type="presParOf" srcId="{2228168A-A154-4BB4-BCDD-A093D4E44AEB}" destId="{1AE4947A-97EA-478A-9A9B-6670A461B85F}" srcOrd="9" destOrd="0" presId="urn:microsoft.com/office/officeart/2008/layout/LinedList"/>
    <dgm:cxn modelId="{CE2162C0-DAE7-4D91-8C88-D65F295C67A7}" type="presParOf" srcId="{1AE4947A-97EA-478A-9A9B-6670A461B85F}" destId="{4BCFA699-8B79-43B3-9C2E-B936B70F844C}" srcOrd="0" destOrd="0" presId="urn:microsoft.com/office/officeart/2008/layout/LinedList"/>
    <dgm:cxn modelId="{8708A403-6BB4-480C-96F0-EF433970E577}" type="presParOf" srcId="{1AE4947A-97EA-478A-9A9B-6670A461B85F}" destId="{8F343D97-CCB6-407E-898F-818C75F76CEE}" srcOrd="1" destOrd="0" presId="urn:microsoft.com/office/officeart/2008/layout/LinedList"/>
    <dgm:cxn modelId="{F918C930-E038-440D-8C18-B6C2F15502A8}" type="presParOf" srcId="{8F343D97-CCB6-407E-898F-818C75F76CEE}" destId="{C3FB9144-0856-44E4-9FA3-209018825ED4}" srcOrd="0" destOrd="0" presId="urn:microsoft.com/office/officeart/2008/layout/LinedList"/>
    <dgm:cxn modelId="{31170AC9-1672-4B46-9A59-582ED02B17DA}" type="presParOf" srcId="{8F343D97-CCB6-407E-898F-818C75F76CEE}" destId="{ACE0D59F-8DB9-4189-B1AD-92AE4BA99F2E}" srcOrd="1" destOrd="0" presId="urn:microsoft.com/office/officeart/2008/layout/LinedList"/>
    <dgm:cxn modelId="{847264F6-673B-4DBB-BA2D-62B3B4A77322}" type="presParOf" srcId="{ACE0D59F-8DB9-4189-B1AD-92AE4BA99F2E}" destId="{802EF47E-EDD5-4521-88D8-00158F706244}" srcOrd="0" destOrd="0" presId="urn:microsoft.com/office/officeart/2008/layout/LinedList"/>
    <dgm:cxn modelId="{A6BA1334-28C1-4573-8D87-94AC8BC407F1}" type="presParOf" srcId="{ACE0D59F-8DB9-4189-B1AD-92AE4BA99F2E}" destId="{3C547F5A-8124-49B6-8121-B14898CE70EB}" srcOrd="1" destOrd="0" presId="urn:microsoft.com/office/officeart/2008/layout/LinedList"/>
    <dgm:cxn modelId="{88C6F8E1-1C6A-4DB0-AD33-0BF976BE597F}" type="presParOf" srcId="{ACE0D59F-8DB9-4189-B1AD-92AE4BA99F2E}" destId="{439BB8F0-1B98-455C-9B93-933B9D7323F2}" srcOrd="2" destOrd="0" presId="urn:microsoft.com/office/officeart/2008/layout/LinedList"/>
    <dgm:cxn modelId="{9442A16E-F1B3-4DE1-8388-5B478DAE43A1}" type="presParOf" srcId="{8F343D97-CCB6-407E-898F-818C75F76CEE}" destId="{0A8D7C2C-7E7F-498A-95BE-7074C7770894}" srcOrd="2" destOrd="0" presId="urn:microsoft.com/office/officeart/2008/layout/LinedList"/>
    <dgm:cxn modelId="{BC2243B8-31D3-4528-A6E7-472A389E619A}" type="presParOf" srcId="{8F343D97-CCB6-407E-898F-818C75F76CEE}" destId="{A8B7F590-09BA-4D4A-A650-3E5D377489A9}" srcOrd="3" destOrd="0" presId="urn:microsoft.com/office/officeart/2008/layout/LinedList"/>
    <dgm:cxn modelId="{43FD71D3-7B72-484F-B1CF-06F4CC9CE71E}" type="presParOf" srcId="{2228168A-A154-4BB4-BCDD-A093D4E44AEB}" destId="{5444E4B4-A74F-41BA-A5B5-70E477771960}" srcOrd="10" destOrd="0" presId="urn:microsoft.com/office/officeart/2008/layout/LinedList"/>
    <dgm:cxn modelId="{ABCC7E6A-81C1-435E-A25D-30DD2A630FCE}" type="presParOf" srcId="{2228168A-A154-4BB4-BCDD-A093D4E44AEB}" destId="{29B9F04E-F78E-4D32-9912-7C067F0990AE}" srcOrd="11" destOrd="0" presId="urn:microsoft.com/office/officeart/2008/layout/LinedList"/>
    <dgm:cxn modelId="{72F5B4C5-C48F-4B4A-BA15-EDAEBC95D625}" type="presParOf" srcId="{29B9F04E-F78E-4D32-9912-7C067F0990AE}" destId="{0B928DE1-C2AD-4BAF-ABC7-C5E4520C938D}" srcOrd="0" destOrd="0" presId="urn:microsoft.com/office/officeart/2008/layout/LinedList"/>
    <dgm:cxn modelId="{AA3B3E17-202B-4658-8D9C-A9348B104868}" type="presParOf" srcId="{29B9F04E-F78E-4D32-9912-7C067F0990AE}" destId="{5AE2672A-45FC-44BA-96DA-2B4D0F9B750A}" srcOrd="1" destOrd="0" presId="urn:microsoft.com/office/officeart/2008/layout/LinedList"/>
    <dgm:cxn modelId="{EA2D1BCB-6DFB-498F-B0F9-46AB403CAAA6}" type="presParOf" srcId="{5AE2672A-45FC-44BA-96DA-2B4D0F9B750A}" destId="{1D45F375-13D1-47D9-A402-933C89FBCD32}" srcOrd="0" destOrd="0" presId="urn:microsoft.com/office/officeart/2008/layout/LinedList"/>
    <dgm:cxn modelId="{4C477842-7BA9-45E9-971E-ACD1B95239FE}" type="presParOf" srcId="{5AE2672A-45FC-44BA-96DA-2B4D0F9B750A}" destId="{DB32DBCD-1AC1-4051-8E5D-B1EC67A6F472}" srcOrd="1" destOrd="0" presId="urn:microsoft.com/office/officeart/2008/layout/LinedList"/>
    <dgm:cxn modelId="{22257F5F-3BF4-4DC6-8DC5-8E67EAA5DC8F}" type="presParOf" srcId="{DB32DBCD-1AC1-4051-8E5D-B1EC67A6F472}" destId="{3846E0C8-86DB-4A45-A841-2B32D214473E}" srcOrd="0" destOrd="0" presId="urn:microsoft.com/office/officeart/2008/layout/LinedList"/>
    <dgm:cxn modelId="{0E79A601-A4B9-423B-904C-589AE6286151}" type="presParOf" srcId="{DB32DBCD-1AC1-4051-8E5D-B1EC67A6F472}" destId="{4B54C958-2A07-4EC9-8464-FEF1378160C9}" srcOrd="1" destOrd="0" presId="urn:microsoft.com/office/officeart/2008/layout/LinedList"/>
    <dgm:cxn modelId="{588CCD2A-6FB3-4F0F-9978-526FD6A30744}" type="presParOf" srcId="{DB32DBCD-1AC1-4051-8E5D-B1EC67A6F472}" destId="{E509551C-EC43-4FB4-A4C9-FD6A59FBB28B}" srcOrd="2" destOrd="0" presId="urn:microsoft.com/office/officeart/2008/layout/LinedList"/>
    <dgm:cxn modelId="{41652941-2B46-4B7B-AFA1-9626E7E10453}" type="presParOf" srcId="{5AE2672A-45FC-44BA-96DA-2B4D0F9B750A}" destId="{9D024CE6-CF32-40B7-843C-7291C1C7E5ED}" srcOrd="2" destOrd="0" presId="urn:microsoft.com/office/officeart/2008/layout/LinedList"/>
    <dgm:cxn modelId="{EAD86AE0-5689-4E8D-A42C-9C0C4B28727B}" type="presParOf" srcId="{5AE2672A-45FC-44BA-96DA-2B4D0F9B750A}" destId="{D0ADBE07-5EB0-417E-A5DF-A9B176B09B49}" srcOrd="3" destOrd="0" presId="urn:microsoft.com/office/officeart/2008/layout/LinedList"/>
    <dgm:cxn modelId="{B344559B-3992-4E52-A01E-F96D5F7E3E60}" type="presParOf" srcId="{2228168A-A154-4BB4-BCDD-A093D4E44AEB}" destId="{90780D5A-231E-4F3E-86F4-94CB96CBAC3D}" srcOrd="12" destOrd="0" presId="urn:microsoft.com/office/officeart/2008/layout/LinedList"/>
    <dgm:cxn modelId="{868EEAA3-4409-4124-B9B3-A92455FD4C0E}" type="presParOf" srcId="{2228168A-A154-4BB4-BCDD-A093D4E44AEB}" destId="{BE6CF694-4B83-481D-816A-065F5F7C551F}" srcOrd="13" destOrd="0" presId="urn:microsoft.com/office/officeart/2008/layout/LinedList"/>
    <dgm:cxn modelId="{F647EAA0-3E78-4278-8B9E-FA701538AB42}" type="presParOf" srcId="{BE6CF694-4B83-481D-816A-065F5F7C551F}" destId="{4AA33450-D290-45BD-A968-5FEBAAB22008}" srcOrd="0" destOrd="0" presId="urn:microsoft.com/office/officeart/2008/layout/LinedList"/>
    <dgm:cxn modelId="{0C8E3101-71FC-4AC2-BFB5-F7BD153CCA5A}" type="presParOf" srcId="{BE6CF694-4B83-481D-816A-065F5F7C551F}" destId="{98763563-D21B-4643-A3F4-D89EFAF3161A}" srcOrd="1" destOrd="0" presId="urn:microsoft.com/office/officeart/2008/layout/LinedList"/>
    <dgm:cxn modelId="{28688BA3-0AB7-4BE2-8E9C-658D2E64F694}" type="presParOf" srcId="{98763563-D21B-4643-A3F4-D89EFAF3161A}" destId="{2F441D21-E64A-4D2F-8049-2E9E3360DCF5}" srcOrd="0" destOrd="0" presId="urn:microsoft.com/office/officeart/2008/layout/LinedList"/>
    <dgm:cxn modelId="{D1704DA1-3545-4303-9097-3982921F5728}" type="presParOf" srcId="{98763563-D21B-4643-A3F4-D89EFAF3161A}" destId="{D2F57486-AD2D-449F-95A6-CA39B357E568}" srcOrd="1" destOrd="0" presId="urn:microsoft.com/office/officeart/2008/layout/LinedList"/>
    <dgm:cxn modelId="{3AAFC9B0-337B-4D5B-A2AD-C90A3C8BF4F0}" type="presParOf" srcId="{D2F57486-AD2D-449F-95A6-CA39B357E568}" destId="{26A62966-AF44-4EBA-99B8-071D1EB9A1EF}" srcOrd="0" destOrd="0" presId="urn:microsoft.com/office/officeart/2008/layout/LinedList"/>
    <dgm:cxn modelId="{9E768F8C-739C-42EE-9602-67E829C68009}" type="presParOf" srcId="{D2F57486-AD2D-449F-95A6-CA39B357E568}" destId="{01F24145-CDCC-4E18-B5B8-8350E03F292A}" srcOrd="1" destOrd="0" presId="urn:microsoft.com/office/officeart/2008/layout/LinedList"/>
    <dgm:cxn modelId="{00258CCB-265E-4D10-9F19-6313112277F0}" type="presParOf" srcId="{D2F57486-AD2D-449F-95A6-CA39B357E568}" destId="{6603295A-BDD5-4828-AF15-5214EF2C9D83}" srcOrd="2" destOrd="0" presId="urn:microsoft.com/office/officeart/2008/layout/LinedList"/>
    <dgm:cxn modelId="{558D3AC2-3145-4A1B-BADA-756CD6545D83}" type="presParOf" srcId="{98763563-D21B-4643-A3F4-D89EFAF3161A}" destId="{345C9181-E491-4256-B718-490C8FE3C838}" srcOrd="2" destOrd="0" presId="urn:microsoft.com/office/officeart/2008/layout/LinedList"/>
    <dgm:cxn modelId="{0ED81FE0-45E1-47D9-8424-8FCA9ACAD7A7}" type="presParOf" srcId="{98763563-D21B-4643-A3F4-D89EFAF3161A}" destId="{8E46D010-846E-4DF8-8FBC-BB2C54F0FC46}" srcOrd="3" destOrd="0" presId="urn:microsoft.com/office/officeart/2008/layout/LinedList"/>
    <dgm:cxn modelId="{9BFB168B-739F-48DE-BFFC-48DDC77A0025}" type="presParOf" srcId="{2228168A-A154-4BB4-BCDD-A093D4E44AEB}" destId="{9CBB76E0-1B67-46EC-B317-973DD89D6193}" srcOrd="14" destOrd="0" presId="urn:microsoft.com/office/officeart/2008/layout/LinedList"/>
    <dgm:cxn modelId="{18FA74BF-C9FB-48EC-893C-8990F86442DF}" type="presParOf" srcId="{2228168A-A154-4BB4-BCDD-A093D4E44AEB}" destId="{EA9DEF47-D8F6-45A5-B30B-44AB53E7A33A}" srcOrd="15" destOrd="0" presId="urn:microsoft.com/office/officeart/2008/layout/LinedList"/>
    <dgm:cxn modelId="{6785D9DD-B1CC-41B6-96AF-390415B66FD3}" type="presParOf" srcId="{EA9DEF47-D8F6-45A5-B30B-44AB53E7A33A}" destId="{09D41BC0-F311-4AF4-B0E9-C23A166A9716}" srcOrd="0" destOrd="0" presId="urn:microsoft.com/office/officeart/2008/layout/LinedList"/>
    <dgm:cxn modelId="{9EA8C889-80C6-4A1D-8AE2-44C422EC0F28}" type="presParOf" srcId="{EA9DEF47-D8F6-45A5-B30B-44AB53E7A33A}" destId="{832A644D-610E-446A-9DDF-9AA113B3A02E}" srcOrd="1" destOrd="0" presId="urn:microsoft.com/office/officeart/2008/layout/LinedList"/>
    <dgm:cxn modelId="{195B3910-9CAD-4885-88CE-1E7D282CAF74}" type="presParOf" srcId="{832A644D-610E-446A-9DDF-9AA113B3A02E}" destId="{3AD24446-C4AB-4BE6-A43C-8E30AA9BE6AA}" srcOrd="0" destOrd="0" presId="urn:microsoft.com/office/officeart/2008/layout/LinedList"/>
    <dgm:cxn modelId="{55EDF96A-A418-44FD-BF4E-4EDEDAC1E5C9}" type="presParOf" srcId="{832A644D-610E-446A-9DDF-9AA113B3A02E}" destId="{479EFD47-6B17-481F-8A46-2627E586950D}" srcOrd="1" destOrd="0" presId="urn:microsoft.com/office/officeart/2008/layout/LinedList"/>
    <dgm:cxn modelId="{583F7093-2655-459A-B68F-E43E05F17306}" type="presParOf" srcId="{479EFD47-6B17-481F-8A46-2627E586950D}" destId="{3F746D0C-F48E-41DA-AE69-0DE6EE73D23D}" srcOrd="0" destOrd="0" presId="urn:microsoft.com/office/officeart/2008/layout/LinedList"/>
    <dgm:cxn modelId="{F77846B3-EDE7-4E82-85D0-22871E024CC2}" type="presParOf" srcId="{479EFD47-6B17-481F-8A46-2627E586950D}" destId="{B0BA6F78-3888-4427-8803-7886788F31BB}" srcOrd="1" destOrd="0" presId="urn:microsoft.com/office/officeart/2008/layout/LinedList"/>
    <dgm:cxn modelId="{41B173E5-0B0C-45CD-AD97-A3C1BE5C2378}" type="presParOf" srcId="{479EFD47-6B17-481F-8A46-2627E586950D}" destId="{9556BF48-CAB9-4532-8229-6510325529FD}" srcOrd="2" destOrd="0" presId="urn:microsoft.com/office/officeart/2008/layout/LinedList"/>
    <dgm:cxn modelId="{6C00CA7E-44BC-4231-AA04-F74EB2315219}" type="presParOf" srcId="{832A644D-610E-446A-9DDF-9AA113B3A02E}" destId="{CAB17FB6-DD16-4DE3-B72C-569F8F577E2D}" srcOrd="2" destOrd="0" presId="urn:microsoft.com/office/officeart/2008/layout/LinedList"/>
    <dgm:cxn modelId="{69FF33CA-95FF-4F2F-B8D1-C54B66CFED61}" type="presParOf" srcId="{832A644D-610E-446A-9DDF-9AA113B3A02E}" destId="{973ACE86-8B96-4FF2-B163-D61B1A653508}" srcOrd="3" destOrd="0" presId="urn:microsoft.com/office/officeart/2008/layout/LinedList"/>
    <dgm:cxn modelId="{3857CF3C-254F-446D-AEA4-C91F8926939C}" type="presParOf" srcId="{2228168A-A154-4BB4-BCDD-A093D4E44AEB}" destId="{9888392A-E280-4102-8639-046029D1C8C5}" srcOrd="16" destOrd="0" presId="urn:microsoft.com/office/officeart/2008/layout/LinedList"/>
    <dgm:cxn modelId="{89999E26-77C5-4C8A-82F9-EC14F96A25C5}" type="presParOf" srcId="{2228168A-A154-4BB4-BCDD-A093D4E44AEB}" destId="{D1AE64EF-8B39-4F28-904F-E6741288A251}" srcOrd="17" destOrd="0" presId="urn:microsoft.com/office/officeart/2008/layout/LinedList"/>
    <dgm:cxn modelId="{3AFC05A6-04D7-4DB4-B367-4B5466A353CF}" type="presParOf" srcId="{D1AE64EF-8B39-4F28-904F-E6741288A251}" destId="{779620B8-2791-4640-B737-11C2E45F4889}" srcOrd="0" destOrd="0" presId="urn:microsoft.com/office/officeart/2008/layout/LinedList"/>
    <dgm:cxn modelId="{21B3A8DD-AC80-4B01-BC0F-1DE4B61BF018}" type="presParOf" srcId="{D1AE64EF-8B39-4F28-904F-E6741288A251}" destId="{20C5974B-7AF3-4195-93E7-60E3FAA063B5}" srcOrd="1" destOrd="0" presId="urn:microsoft.com/office/officeart/2008/layout/LinedList"/>
    <dgm:cxn modelId="{4FE1228E-B0D2-4ECD-9D7F-4C5B149156D2}" type="presParOf" srcId="{20C5974B-7AF3-4195-93E7-60E3FAA063B5}" destId="{34FCA574-D6C2-4E52-828C-EF9B30DD61D2}" srcOrd="0" destOrd="0" presId="urn:microsoft.com/office/officeart/2008/layout/LinedList"/>
    <dgm:cxn modelId="{81086CA6-2DAA-4737-AB2C-242DE8C29100}" type="presParOf" srcId="{20C5974B-7AF3-4195-93E7-60E3FAA063B5}" destId="{DCB7E720-8D7C-4A63-941E-824B2181E3A9}" srcOrd="1" destOrd="0" presId="urn:microsoft.com/office/officeart/2008/layout/LinedList"/>
    <dgm:cxn modelId="{302D3251-5FCA-4D8F-A82D-A6991FCD0BDC}" type="presParOf" srcId="{DCB7E720-8D7C-4A63-941E-824B2181E3A9}" destId="{D76C0C84-D901-4A04-8102-86B974446221}" srcOrd="0" destOrd="0" presId="urn:microsoft.com/office/officeart/2008/layout/LinedList"/>
    <dgm:cxn modelId="{58112F23-2808-4932-8072-E09B6D4061E5}" type="presParOf" srcId="{DCB7E720-8D7C-4A63-941E-824B2181E3A9}" destId="{18E80A86-8FDD-4455-8DCA-5D4254177D2D}" srcOrd="1" destOrd="0" presId="urn:microsoft.com/office/officeart/2008/layout/LinedList"/>
    <dgm:cxn modelId="{22EB98DC-1419-46AD-B495-1E49BEEA1D9D}" type="presParOf" srcId="{DCB7E720-8D7C-4A63-941E-824B2181E3A9}" destId="{99D716C0-CB4A-45BB-8CD7-18780C04489F}" srcOrd="2" destOrd="0" presId="urn:microsoft.com/office/officeart/2008/layout/LinedList"/>
    <dgm:cxn modelId="{1565F04E-F031-4BD6-A25B-B3B0AE8C5D6D}" type="presParOf" srcId="{20C5974B-7AF3-4195-93E7-60E3FAA063B5}" destId="{77770C47-F68D-4F3F-BF84-31060CA752E0}" srcOrd="2" destOrd="0" presId="urn:microsoft.com/office/officeart/2008/layout/LinedList"/>
    <dgm:cxn modelId="{A785CD6D-3A60-4F14-AC83-44FB7A8B3C17}" type="presParOf" srcId="{20C5974B-7AF3-4195-93E7-60E3FAA063B5}" destId="{053FDD8F-CF77-4DFF-AC6F-F06A1F1EE3D9}" srcOrd="3" destOrd="0" presId="urn:microsoft.com/office/officeart/2008/layout/LinedList"/>
    <dgm:cxn modelId="{96250A52-58EB-4994-8CD9-F480F531C85C}" type="presParOf" srcId="{2228168A-A154-4BB4-BCDD-A093D4E44AEB}" destId="{60549043-C5D1-4992-B77B-8878D4B44F87}" srcOrd="18" destOrd="0" presId="urn:microsoft.com/office/officeart/2008/layout/LinedList"/>
    <dgm:cxn modelId="{B7B8077D-A217-4817-A7A0-F5957D86990C}" type="presParOf" srcId="{2228168A-A154-4BB4-BCDD-A093D4E44AEB}" destId="{FACCEC05-B9A0-4EB6-915F-060447A8D3DD}" srcOrd="19" destOrd="0" presId="urn:microsoft.com/office/officeart/2008/layout/LinedList"/>
    <dgm:cxn modelId="{B58A61F8-223C-4258-93EE-E7B5966649E9}" type="presParOf" srcId="{FACCEC05-B9A0-4EB6-915F-060447A8D3DD}" destId="{9DE2BB39-4D57-4182-9A68-95CA7BAEA0D2}" srcOrd="0" destOrd="0" presId="urn:microsoft.com/office/officeart/2008/layout/LinedList"/>
    <dgm:cxn modelId="{B1C8629D-CDB7-4ED2-931F-EAB7B2FBEA1E}" type="presParOf" srcId="{FACCEC05-B9A0-4EB6-915F-060447A8D3DD}" destId="{C5177ABA-6F4F-4640-98E7-43FDEEE8BF5C}" srcOrd="1" destOrd="0" presId="urn:microsoft.com/office/officeart/2008/layout/LinedList"/>
    <dgm:cxn modelId="{EBB4C017-8D25-499C-98DB-56C75E273E67}" type="presParOf" srcId="{C5177ABA-6F4F-4640-98E7-43FDEEE8BF5C}" destId="{7A84B731-5E62-4F2C-9000-696BC2673A96}" srcOrd="0" destOrd="0" presId="urn:microsoft.com/office/officeart/2008/layout/LinedList"/>
    <dgm:cxn modelId="{C9FEB1EC-DDAB-4273-8654-2111E29C296E}" type="presParOf" srcId="{C5177ABA-6F4F-4640-98E7-43FDEEE8BF5C}" destId="{ABBCB0D4-D379-4BBA-A5A5-DE3CA7D23B59}" srcOrd="1" destOrd="0" presId="urn:microsoft.com/office/officeart/2008/layout/LinedList"/>
    <dgm:cxn modelId="{4CF003A1-943F-408D-B0B3-2EA81F74CAA8}" type="presParOf" srcId="{ABBCB0D4-D379-4BBA-A5A5-DE3CA7D23B59}" destId="{464DA22B-B6B2-4CFE-B2AA-4498B60CCC15}" srcOrd="0" destOrd="0" presId="urn:microsoft.com/office/officeart/2008/layout/LinedList"/>
    <dgm:cxn modelId="{E4CE1153-0693-446F-A8EA-1A8970DBD79F}" type="presParOf" srcId="{ABBCB0D4-D379-4BBA-A5A5-DE3CA7D23B59}" destId="{0FD71FA5-08F3-4B53-8474-9244501D4301}" srcOrd="1" destOrd="0" presId="urn:microsoft.com/office/officeart/2008/layout/LinedList"/>
    <dgm:cxn modelId="{AC420FBB-AAAA-437E-9AB5-86675914C7A8}" type="presParOf" srcId="{ABBCB0D4-D379-4BBA-A5A5-DE3CA7D23B59}" destId="{E10157EA-F9BA-4C3B-9B08-979A1DB97B89}" srcOrd="2" destOrd="0" presId="urn:microsoft.com/office/officeart/2008/layout/LinedList"/>
    <dgm:cxn modelId="{E6A807CA-7716-4CA0-A2C9-389B23B06199}" type="presParOf" srcId="{C5177ABA-6F4F-4640-98E7-43FDEEE8BF5C}" destId="{1AA2D46B-68DD-4CC8-9558-74B01CC40EEB}" srcOrd="2" destOrd="0" presId="urn:microsoft.com/office/officeart/2008/layout/LinedList"/>
    <dgm:cxn modelId="{D01127F6-647B-41C8-803E-371B2995FBFC}" type="presParOf" srcId="{C5177ABA-6F4F-4640-98E7-43FDEEE8BF5C}" destId="{DAB2AE22-A7EB-4367-A33F-A16CFD0DC4B6}" srcOrd="3" destOrd="0" presId="urn:microsoft.com/office/officeart/2008/layout/LinedList"/>
    <dgm:cxn modelId="{C292CC1F-AE09-4350-B760-2AB1EE4DE485}" type="presParOf" srcId="{2228168A-A154-4BB4-BCDD-A093D4E44AEB}" destId="{B433968C-887F-4B91-A6B6-FCDFE149A94C}" srcOrd="20" destOrd="0" presId="urn:microsoft.com/office/officeart/2008/layout/LinedList"/>
    <dgm:cxn modelId="{E3E22FA3-4647-47C7-BC6C-1F8A98812807}" type="presParOf" srcId="{2228168A-A154-4BB4-BCDD-A093D4E44AEB}" destId="{33BD8D8B-D2BB-49FB-A783-2B643CEA1B88}" srcOrd="21" destOrd="0" presId="urn:microsoft.com/office/officeart/2008/layout/LinedList"/>
    <dgm:cxn modelId="{641A96C0-BB5E-4564-AEAC-B4B2FF324C77}" type="presParOf" srcId="{33BD8D8B-D2BB-49FB-A783-2B643CEA1B88}" destId="{496BD9F0-ADE2-418E-9BF6-13DFB01375B7}" srcOrd="0" destOrd="0" presId="urn:microsoft.com/office/officeart/2008/layout/LinedList"/>
    <dgm:cxn modelId="{2DF80B36-BFA8-4376-8FC8-BB9C5615A43C}" type="presParOf" srcId="{33BD8D8B-D2BB-49FB-A783-2B643CEA1B88}" destId="{9BC042E4-CC8E-4774-B1AD-6EC1F71333B4}" srcOrd="1" destOrd="0" presId="urn:microsoft.com/office/officeart/2008/layout/LinedList"/>
    <dgm:cxn modelId="{CD5772E2-C453-4856-ADCF-E8BCC420B295}" type="presParOf" srcId="{9BC042E4-CC8E-4774-B1AD-6EC1F71333B4}" destId="{AAF5D995-51CE-4BA2-9A03-87AF8E7EF209}" srcOrd="0" destOrd="0" presId="urn:microsoft.com/office/officeart/2008/layout/LinedList"/>
    <dgm:cxn modelId="{FE3D320B-34A7-4D91-A69E-80BAE2FE0F85}" type="presParOf" srcId="{9BC042E4-CC8E-4774-B1AD-6EC1F71333B4}" destId="{5715C0CD-31E0-47A5-B5A2-A3677F7E0018}" srcOrd="1" destOrd="0" presId="urn:microsoft.com/office/officeart/2008/layout/LinedList"/>
    <dgm:cxn modelId="{A4914746-646B-4B4A-B616-913C0CA7C056}" type="presParOf" srcId="{5715C0CD-31E0-47A5-B5A2-A3677F7E0018}" destId="{EE9D3ED0-2083-4E27-8E61-0C5C94194E13}" srcOrd="0" destOrd="0" presId="urn:microsoft.com/office/officeart/2008/layout/LinedList"/>
    <dgm:cxn modelId="{D16324F4-CB8E-4289-892A-5BF15A7F50BF}" type="presParOf" srcId="{5715C0CD-31E0-47A5-B5A2-A3677F7E0018}" destId="{9DAAC60D-84C1-479E-BC0C-54CBB7106081}" srcOrd="1" destOrd="0" presId="urn:microsoft.com/office/officeart/2008/layout/LinedList"/>
    <dgm:cxn modelId="{35935E73-0B15-4D49-BFA7-1FBAEFDD3C08}" type="presParOf" srcId="{5715C0CD-31E0-47A5-B5A2-A3677F7E0018}" destId="{92BC0653-C0D2-4711-A096-61D268418E6F}" srcOrd="2" destOrd="0" presId="urn:microsoft.com/office/officeart/2008/layout/LinedList"/>
    <dgm:cxn modelId="{0CAC12FF-2D6F-44F8-B577-9C1E6F7B5023}" type="presParOf" srcId="{9BC042E4-CC8E-4774-B1AD-6EC1F71333B4}" destId="{EC4C7116-9B3E-473B-8D9E-8F3DDEEB947A}" srcOrd="2" destOrd="0" presId="urn:microsoft.com/office/officeart/2008/layout/LinedList"/>
    <dgm:cxn modelId="{59D3F494-0713-49DE-91AF-F6EDCBDB7C39}" type="presParOf" srcId="{9BC042E4-CC8E-4774-B1AD-6EC1F71333B4}" destId="{C9698CE3-92F5-4A7F-BC2B-7F113CB1B049}" srcOrd="3" destOrd="0" presId="urn:microsoft.com/office/officeart/2008/layout/LinedList"/>
    <dgm:cxn modelId="{9FB0C98F-890A-4B74-BD22-98EB8A306D6E}" type="presParOf" srcId="{2228168A-A154-4BB4-BCDD-A093D4E44AEB}" destId="{558CB97D-85F2-48A7-8DD4-B02EE6C9A64B}" srcOrd="22" destOrd="0" presId="urn:microsoft.com/office/officeart/2008/layout/LinedList"/>
    <dgm:cxn modelId="{FDF8DE63-3C76-4E94-8632-CD6D9F025432}" type="presParOf" srcId="{2228168A-A154-4BB4-BCDD-A093D4E44AEB}" destId="{93AC7BD8-643D-4CAB-B797-5AB2A162696C}" srcOrd="23" destOrd="0" presId="urn:microsoft.com/office/officeart/2008/layout/LinedList"/>
    <dgm:cxn modelId="{6215220B-8908-4890-B9F4-5DE4B1BB8BC5}" type="presParOf" srcId="{93AC7BD8-643D-4CAB-B797-5AB2A162696C}" destId="{F38B8E74-62F1-4BFB-9D88-14646BBA2249}" srcOrd="0" destOrd="0" presId="urn:microsoft.com/office/officeart/2008/layout/LinedList"/>
    <dgm:cxn modelId="{D527404C-C4CB-48E7-9240-A67E69D15003}" type="presParOf" srcId="{93AC7BD8-643D-4CAB-B797-5AB2A162696C}" destId="{D15D120D-B85D-42A2-98A6-3C91EA02F4EC}" srcOrd="1" destOrd="0" presId="urn:microsoft.com/office/officeart/2008/layout/LinedList"/>
    <dgm:cxn modelId="{F5DC5927-3C75-4619-B8ED-F1313B68142B}" type="presParOf" srcId="{D15D120D-B85D-42A2-98A6-3C91EA02F4EC}" destId="{5B451846-B37D-466F-A4DD-8D3A6B93C8AE}" srcOrd="0" destOrd="0" presId="urn:microsoft.com/office/officeart/2008/layout/LinedList"/>
    <dgm:cxn modelId="{07716CAB-9D52-4A96-9EBB-D4716D7FEA06}" type="presParOf" srcId="{D15D120D-B85D-42A2-98A6-3C91EA02F4EC}" destId="{74D3DC66-BEDC-4197-93DF-DF7A24E8EE01}" srcOrd="1" destOrd="0" presId="urn:microsoft.com/office/officeart/2008/layout/LinedList"/>
    <dgm:cxn modelId="{4509B38C-CDE8-41F5-A138-4D6F1BC86552}" type="presParOf" srcId="{74D3DC66-BEDC-4197-93DF-DF7A24E8EE01}" destId="{65D7302C-F652-43BC-AD3C-DF09F49E0249}" srcOrd="0" destOrd="0" presId="urn:microsoft.com/office/officeart/2008/layout/LinedList"/>
    <dgm:cxn modelId="{AE4BE91E-278F-47EC-8323-8FA70BDF07F3}" type="presParOf" srcId="{74D3DC66-BEDC-4197-93DF-DF7A24E8EE01}" destId="{F578D4BF-D155-4C9C-8775-EF936B6B58FC}" srcOrd="1" destOrd="0" presId="urn:microsoft.com/office/officeart/2008/layout/LinedList"/>
    <dgm:cxn modelId="{182C8BF7-C67B-42DC-B8B9-3812425F5E22}" type="presParOf" srcId="{74D3DC66-BEDC-4197-93DF-DF7A24E8EE01}" destId="{FDA5CCB6-AACE-4A59-B85E-93DA85442DE5}" srcOrd="2" destOrd="0" presId="urn:microsoft.com/office/officeart/2008/layout/LinedList"/>
    <dgm:cxn modelId="{2B2AE1E8-DD8B-443C-86CF-39D8936A7EAB}" type="presParOf" srcId="{D15D120D-B85D-42A2-98A6-3C91EA02F4EC}" destId="{1E012D05-EB65-4D43-BF5F-2889A830370A}" srcOrd="2" destOrd="0" presId="urn:microsoft.com/office/officeart/2008/layout/LinedList"/>
    <dgm:cxn modelId="{0DA4C02B-4339-4DB5-8958-A4B7992352D0}" type="presParOf" srcId="{D15D120D-B85D-42A2-98A6-3C91EA02F4EC}" destId="{A0D78CED-826E-425B-98A9-E756630E2589}" srcOrd="3" destOrd="0" presId="urn:microsoft.com/office/officeart/2008/layout/LinedList"/>
    <dgm:cxn modelId="{43ADCACE-629B-4FBD-90C0-8576A95E05B1}" type="presParOf" srcId="{2228168A-A154-4BB4-BCDD-A093D4E44AEB}" destId="{44F00A5C-914F-401F-A2C7-64C3B5BF7340}" srcOrd="24" destOrd="0" presId="urn:microsoft.com/office/officeart/2008/layout/LinedList"/>
    <dgm:cxn modelId="{2FB630AC-E58A-4A57-AAD5-552505FA4289}" type="presParOf" srcId="{2228168A-A154-4BB4-BCDD-A093D4E44AEB}" destId="{7FF9C6B3-125B-404D-BAF0-EAE8A6279719}" srcOrd="25" destOrd="0" presId="urn:microsoft.com/office/officeart/2008/layout/LinedList"/>
    <dgm:cxn modelId="{8AC09198-DA47-474E-912D-75383A8BF26D}" type="presParOf" srcId="{7FF9C6B3-125B-404D-BAF0-EAE8A6279719}" destId="{274E1102-57EA-4C67-9E94-C6BFBE767668}" srcOrd="0" destOrd="0" presId="urn:microsoft.com/office/officeart/2008/layout/LinedList"/>
    <dgm:cxn modelId="{0358BFA6-AE06-4762-A821-7C1EBC7776C5}" type="presParOf" srcId="{7FF9C6B3-125B-404D-BAF0-EAE8A6279719}" destId="{4F2322EA-E52E-460F-968B-9CA1898EEEE4}" srcOrd="1" destOrd="0" presId="urn:microsoft.com/office/officeart/2008/layout/LinedList"/>
    <dgm:cxn modelId="{AA92C812-608A-4EA4-8B8E-3C1F5960A4C7}" type="presParOf" srcId="{4F2322EA-E52E-460F-968B-9CA1898EEEE4}" destId="{A75760CE-BA83-4383-BB4D-A6817A5E4371}" srcOrd="0" destOrd="0" presId="urn:microsoft.com/office/officeart/2008/layout/LinedList"/>
    <dgm:cxn modelId="{BC67435B-3BA8-4DD9-855E-5AD9488CD7AE}" type="presParOf" srcId="{4F2322EA-E52E-460F-968B-9CA1898EEEE4}" destId="{7C067B5C-B982-41F5-9457-FFA698087B32}" srcOrd="1" destOrd="0" presId="urn:microsoft.com/office/officeart/2008/layout/LinedList"/>
    <dgm:cxn modelId="{32B62D16-21F2-455A-BBD7-E2EDCF15D346}" type="presParOf" srcId="{7C067B5C-B982-41F5-9457-FFA698087B32}" destId="{48025FF1-6A1C-41BB-935F-E1A3C3276615}" srcOrd="0" destOrd="0" presId="urn:microsoft.com/office/officeart/2008/layout/LinedList"/>
    <dgm:cxn modelId="{8DBFB749-04B5-4888-9D46-B204D5DAEB28}" type="presParOf" srcId="{7C067B5C-B982-41F5-9457-FFA698087B32}" destId="{5B4E6157-1FD2-4981-A696-882A9078BCFD}" srcOrd="1" destOrd="0" presId="urn:microsoft.com/office/officeart/2008/layout/LinedList"/>
    <dgm:cxn modelId="{F9DB5642-8BDD-4D7C-B36F-2DD1E1C3B354}" type="presParOf" srcId="{7C067B5C-B982-41F5-9457-FFA698087B32}" destId="{43098BAD-2FEE-466E-97B9-F5E256DD9C89}" srcOrd="2" destOrd="0" presId="urn:microsoft.com/office/officeart/2008/layout/LinedList"/>
    <dgm:cxn modelId="{F7F17416-8A63-481E-BB3F-F05CF30EA0E7}" type="presParOf" srcId="{4F2322EA-E52E-460F-968B-9CA1898EEEE4}" destId="{12498DE1-2F9C-46D1-85C9-B6A7F65E0207}" srcOrd="2" destOrd="0" presId="urn:microsoft.com/office/officeart/2008/layout/LinedList"/>
    <dgm:cxn modelId="{28E1AD6C-193F-4E9A-9C41-45B03194686C}" type="presParOf" srcId="{4F2322EA-E52E-460F-968B-9CA1898EEEE4}" destId="{843218F8-26FB-48AB-B9AE-CEF706BA2D62}" srcOrd="3" destOrd="0" presId="urn:microsoft.com/office/officeart/2008/layout/LinedList"/>
    <dgm:cxn modelId="{C8C8B146-CCC4-4356-A2A0-CCEADAE445E1}" type="presParOf" srcId="{2228168A-A154-4BB4-BCDD-A093D4E44AEB}" destId="{8C0A1250-C0EC-408C-BCCB-E303D43D2EFC}" srcOrd="26" destOrd="0" presId="urn:microsoft.com/office/officeart/2008/layout/LinedList"/>
    <dgm:cxn modelId="{B386930B-7FC3-4BAE-B20C-B09464AC77A7}" type="presParOf" srcId="{2228168A-A154-4BB4-BCDD-A093D4E44AEB}" destId="{8307C0D4-BC72-4E5C-9D59-B9A972549B53}" srcOrd="27" destOrd="0" presId="urn:microsoft.com/office/officeart/2008/layout/LinedList"/>
    <dgm:cxn modelId="{EEC00CCE-4679-41D3-B7C8-20704D3535E6}" type="presParOf" srcId="{8307C0D4-BC72-4E5C-9D59-B9A972549B53}" destId="{BC2FB72B-0943-4CB1-902E-6D85C9C99B2C}" srcOrd="0" destOrd="0" presId="urn:microsoft.com/office/officeart/2008/layout/LinedList"/>
    <dgm:cxn modelId="{BA70F957-EAF2-4D37-B2DE-60D8351E0E2F}" type="presParOf" srcId="{8307C0D4-BC72-4E5C-9D59-B9A972549B53}" destId="{8D3E6876-0730-44E9-8293-A00BD84F0CBF}" srcOrd="1" destOrd="0" presId="urn:microsoft.com/office/officeart/2008/layout/LinedList"/>
    <dgm:cxn modelId="{B3F35FD3-A395-4271-B4F6-B4ED5C67917D}" type="presParOf" srcId="{8D3E6876-0730-44E9-8293-A00BD84F0CBF}" destId="{6A5D859D-3E0B-4FAD-A492-AA0CD3441A84}" srcOrd="0" destOrd="0" presId="urn:microsoft.com/office/officeart/2008/layout/LinedList"/>
    <dgm:cxn modelId="{0CA8D034-55FC-4B1F-BFFB-93BAD0AB4B57}" type="presParOf" srcId="{8D3E6876-0730-44E9-8293-A00BD84F0CBF}" destId="{6535B32F-B847-4CED-A674-910C1F6B8076}" srcOrd="1" destOrd="0" presId="urn:microsoft.com/office/officeart/2008/layout/LinedList"/>
    <dgm:cxn modelId="{249AE845-B950-44CE-8723-F4B4F398E43C}" type="presParOf" srcId="{6535B32F-B847-4CED-A674-910C1F6B8076}" destId="{8528BA53-72D3-4995-9BC2-48896B3C7CDE}" srcOrd="0" destOrd="0" presId="urn:microsoft.com/office/officeart/2008/layout/LinedList"/>
    <dgm:cxn modelId="{8A767A6B-A87A-4001-B0FB-5CC4A99A15E6}" type="presParOf" srcId="{6535B32F-B847-4CED-A674-910C1F6B8076}" destId="{35E6030B-7479-4355-87E6-E556567F030D}" srcOrd="1" destOrd="0" presId="urn:microsoft.com/office/officeart/2008/layout/LinedList"/>
    <dgm:cxn modelId="{540DB734-3CC3-4883-BF54-DBC5EE8BB5E0}" type="presParOf" srcId="{6535B32F-B847-4CED-A674-910C1F6B8076}" destId="{328E6E68-9452-4A7A-AE89-BA4E837021BD}" srcOrd="2" destOrd="0" presId="urn:microsoft.com/office/officeart/2008/layout/LinedList"/>
    <dgm:cxn modelId="{3E541DE4-F1AE-4464-8375-492A35B8A639}" type="presParOf" srcId="{8D3E6876-0730-44E9-8293-A00BD84F0CBF}" destId="{081F9B1E-6F71-4481-8326-FA8D99B2F6CF}" srcOrd="2" destOrd="0" presId="urn:microsoft.com/office/officeart/2008/layout/LinedList"/>
    <dgm:cxn modelId="{1BD1F04A-D516-4A65-9EB9-327DAC1403A8}" type="presParOf" srcId="{8D3E6876-0730-44E9-8293-A00BD84F0CBF}" destId="{2580B886-2477-42BD-B32D-9C8EE854F4D6}" srcOrd="3"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DB130-ABA3-4DD1-A480-9A6E3822238B}" type="doc">
      <dgm:prSet loTypeId="urn:microsoft.com/office/officeart/2018/2/layout/IconCircleList" loCatId="icon" qsTypeId="urn:microsoft.com/office/officeart/2005/8/quickstyle/simple2" qsCatId="simple" csTypeId="urn:microsoft.com/office/officeart/2005/8/colors/accent2_5" csCatId="accent2" phldr="1"/>
      <dgm:spPr/>
      <dgm:t>
        <a:bodyPr/>
        <a:lstStyle/>
        <a:p>
          <a:endParaRPr lang="en-US"/>
        </a:p>
      </dgm:t>
    </dgm:pt>
    <dgm:pt modelId="{C94393D4-E2A0-4280-B272-701BF1CE439E}">
      <dgm:prSet custT="1"/>
      <dgm:spPr/>
      <dgm:t>
        <a:bodyPr/>
        <a:lstStyle/>
        <a:p>
          <a:pPr>
            <a:lnSpc>
              <a:spcPct val="100000"/>
            </a:lnSpc>
          </a:pPr>
          <a:r>
            <a:rPr lang="es-VE" sz="1600" dirty="0">
              <a:latin typeface="Agency FB" panose="020B0503020202020204" pitchFamily="34" charset="0"/>
            </a:rPr>
            <a:t>Aquellos que no cumplan con los criterios de autoría pero que hayan realizado contribuciones significativas (como asesoramiento, asistencia técnica, etc.) deben ser reconocidos en los </a:t>
          </a:r>
          <a:r>
            <a:rPr lang="es-VE" sz="1600" b="1" dirty="0">
              <a:latin typeface="Agency FB" panose="020B0503020202020204" pitchFamily="34" charset="0"/>
            </a:rPr>
            <a:t>agradecimientos</a:t>
          </a:r>
          <a:r>
            <a:rPr lang="es-VE" sz="1600" dirty="0">
              <a:latin typeface="Agency FB" panose="020B0503020202020204" pitchFamily="34" charset="0"/>
            </a:rPr>
            <a:t>.</a:t>
          </a:r>
          <a:endParaRPr lang="en-US" sz="1600" dirty="0">
            <a:latin typeface="Agency FB" panose="020B0503020202020204" pitchFamily="34" charset="0"/>
          </a:endParaRPr>
        </a:p>
      </dgm:t>
    </dgm:pt>
    <dgm:pt modelId="{EA628E86-DDCF-4871-8EF3-48678C2E672A}" type="parTrans" cxnId="{C8A9B977-5775-48F2-B35A-C84A17C630BE}">
      <dgm:prSet/>
      <dgm:spPr/>
      <dgm:t>
        <a:bodyPr/>
        <a:lstStyle/>
        <a:p>
          <a:endParaRPr lang="en-US" sz="1600">
            <a:latin typeface="Agency FB" panose="020B0503020202020204" pitchFamily="34" charset="0"/>
          </a:endParaRPr>
        </a:p>
      </dgm:t>
    </dgm:pt>
    <dgm:pt modelId="{A742D771-71F4-4FD2-B32E-44DCCC308A0E}" type="sibTrans" cxnId="{C8A9B977-5775-48F2-B35A-C84A17C630BE}">
      <dgm:prSet/>
      <dgm:spPr/>
      <dgm:t>
        <a:bodyPr/>
        <a:lstStyle/>
        <a:p>
          <a:pPr>
            <a:lnSpc>
              <a:spcPct val="100000"/>
            </a:lnSpc>
          </a:pPr>
          <a:endParaRPr lang="en-US" sz="1600">
            <a:latin typeface="Agency FB" panose="020B0503020202020204" pitchFamily="34" charset="0"/>
          </a:endParaRPr>
        </a:p>
      </dgm:t>
    </dgm:pt>
    <dgm:pt modelId="{8C5CA3A1-611F-4F83-8BB5-D176D7BF83C4}">
      <dgm:prSet custT="1"/>
      <dgm:spPr/>
      <dgm:t>
        <a:bodyPr/>
        <a:lstStyle/>
        <a:p>
          <a:pPr>
            <a:lnSpc>
              <a:spcPct val="100000"/>
            </a:lnSpc>
          </a:pPr>
          <a:r>
            <a:rPr lang="es-VE" sz="1600" dirty="0">
              <a:latin typeface="Agency FB" panose="020B0503020202020204" pitchFamily="34" charset="0"/>
            </a:rPr>
            <a:t> Esto debe hacerse con su </a:t>
          </a:r>
          <a:r>
            <a:rPr lang="es-VE" sz="1600" b="1" dirty="0">
              <a:latin typeface="Agency FB" panose="020B0503020202020204" pitchFamily="34" charset="0"/>
            </a:rPr>
            <a:t>consentimiento explícito</a:t>
          </a:r>
          <a:r>
            <a:rPr lang="es-VE" sz="1600" dirty="0">
              <a:latin typeface="Agency FB" panose="020B0503020202020204" pitchFamily="34" charset="0"/>
            </a:rPr>
            <a:t>.</a:t>
          </a:r>
          <a:endParaRPr lang="en-US" sz="1600" dirty="0">
            <a:latin typeface="Agency FB" panose="020B0503020202020204" pitchFamily="34" charset="0"/>
          </a:endParaRPr>
        </a:p>
      </dgm:t>
    </dgm:pt>
    <dgm:pt modelId="{4A831841-0E4E-4886-9A81-170978A20EC4}" type="parTrans" cxnId="{35AFB1B0-6B01-48B4-B4C7-4AB969936473}">
      <dgm:prSet/>
      <dgm:spPr/>
      <dgm:t>
        <a:bodyPr/>
        <a:lstStyle/>
        <a:p>
          <a:endParaRPr lang="es-CO" sz="2000">
            <a:latin typeface="Agency FB" panose="020B0503020202020204" pitchFamily="34" charset="0"/>
          </a:endParaRPr>
        </a:p>
      </dgm:t>
    </dgm:pt>
    <dgm:pt modelId="{2D7E0FCB-05E6-4922-8BAE-50631D54A175}" type="sibTrans" cxnId="{35AFB1B0-6B01-48B4-B4C7-4AB969936473}">
      <dgm:prSet/>
      <dgm:spPr/>
      <dgm:t>
        <a:bodyPr/>
        <a:lstStyle/>
        <a:p>
          <a:endParaRPr lang="es-CO" sz="2000">
            <a:latin typeface="Agency FB" panose="020B0503020202020204" pitchFamily="34" charset="0"/>
          </a:endParaRPr>
        </a:p>
      </dgm:t>
    </dgm:pt>
    <dgm:pt modelId="{90B47E7C-3E13-43A7-B918-1DBC7399C40A}" type="pres">
      <dgm:prSet presAssocID="{D61DB130-ABA3-4DD1-A480-9A6E3822238B}" presName="root" presStyleCnt="0">
        <dgm:presLayoutVars>
          <dgm:dir/>
          <dgm:resizeHandles val="exact"/>
        </dgm:presLayoutVars>
      </dgm:prSet>
      <dgm:spPr/>
    </dgm:pt>
    <dgm:pt modelId="{13B1C8A9-8A5D-4EBE-B5A1-9EB13C4D2C9C}" type="pres">
      <dgm:prSet presAssocID="{D61DB130-ABA3-4DD1-A480-9A6E3822238B}" presName="container" presStyleCnt="0">
        <dgm:presLayoutVars>
          <dgm:dir/>
          <dgm:resizeHandles val="exact"/>
        </dgm:presLayoutVars>
      </dgm:prSet>
      <dgm:spPr/>
    </dgm:pt>
    <dgm:pt modelId="{B036BEBF-8F23-4BB7-9B9E-AAA0310F33FE}" type="pres">
      <dgm:prSet presAssocID="{C94393D4-E2A0-4280-B272-701BF1CE439E}" presName="compNode" presStyleCnt="0"/>
      <dgm:spPr/>
    </dgm:pt>
    <dgm:pt modelId="{2A6B43EC-A1F7-452B-B1FE-A044CF3510A5}" type="pres">
      <dgm:prSet presAssocID="{C94393D4-E2A0-4280-B272-701BF1CE439E}" presName="iconBgRect" presStyleLbl="bgShp" presStyleIdx="0" presStyleCnt="2"/>
      <dgm:spPr/>
    </dgm:pt>
    <dgm:pt modelId="{D0B48336-99CD-48E6-9203-85B23EF88525}" type="pres">
      <dgm:prSet presAssocID="{C94393D4-E2A0-4280-B272-701BF1CE439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19059E90-104D-46EB-84FC-A680ACC9C200}" type="pres">
      <dgm:prSet presAssocID="{C94393D4-E2A0-4280-B272-701BF1CE439E}" presName="spaceRect" presStyleCnt="0"/>
      <dgm:spPr/>
    </dgm:pt>
    <dgm:pt modelId="{E741A6D5-245D-4639-A262-0FEF7E5819E8}" type="pres">
      <dgm:prSet presAssocID="{C94393D4-E2A0-4280-B272-701BF1CE439E}" presName="textRect" presStyleLbl="revTx" presStyleIdx="0" presStyleCnt="2">
        <dgm:presLayoutVars>
          <dgm:chMax val="1"/>
          <dgm:chPref val="1"/>
        </dgm:presLayoutVars>
      </dgm:prSet>
      <dgm:spPr/>
    </dgm:pt>
    <dgm:pt modelId="{10D8E3D5-3479-4847-90F1-EBDD50CC98EB}" type="pres">
      <dgm:prSet presAssocID="{A742D771-71F4-4FD2-B32E-44DCCC308A0E}" presName="sibTrans" presStyleLbl="sibTrans2D1" presStyleIdx="0" presStyleCnt="0"/>
      <dgm:spPr/>
    </dgm:pt>
    <dgm:pt modelId="{73D4BA40-CCCA-433B-B119-195E6C9979E8}" type="pres">
      <dgm:prSet presAssocID="{8C5CA3A1-611F-4F83-8BB5-D176D7BF83C4}" presName="compNode" presStyleCnt="0"/>
      <dgm:spPr/>
    </dgm:pt>
    <dgm:pt modelId="{6B17E404-B71B-4AA5-B8E7-695B9D18C754}" type="pres">
      <dgm:prSet presAssocID="{8C5CA3A1-611F-4F83-8BB5-D176D7BF83C4}" presName="iconBgRect" presStyleLbl="bgShp" presStyleIdx="1" presStyleCnt="2"/>
      <dgm:spPr/>
    </dgm:pt>
    <dgm:pt modelId="{88C28B08-69C1-4B0F-B562-644F1D4D0EBC}" type="pres">
      <dgm:prSet presAssocID="{8C5CA3A1-611F-4F83-8BB5-D176D7BF83C4}"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mentario que gusta con relleno sólido"/>
        </a:ext>
      </dgm:extLst>
    </dgm:pt>
    <dgm:pt modelId="{778FFB95-7BFB-4FB7-AE47-7353AAC1F689}" type="pres">
      <dgm:prSet presAssocID="{8C5CA3A1-611F-4F83-8BB5-D176D7BF83C4}" presName="spaceRect" presStyleCnt="0"/>
      <dgm:spPr/>
    </dgm:pt>
    <dgm:pt modelId="{95C91B02-6EB3-4772-8E4C-7E0EC135980B}" type="pres">
      <dgm:prSet presAssocID="{8C5CA3A1-611F-4F83-8BB5-D176D7BF83C4}" presName="textRect" presStyleLbl="revTx" presStyleIdx="1" presStyleCnt="2">
        <dgm:presLayoutVars>
          <dgm:chMax val="1"/>
          <dgm:chPref val="1"/>
        </dgm:presLayoutVars>
      </dgm:prSet>
      <dgm:spPr/>
    </dgm:pt>
  </dgm:ptLst>
  <dgm:cxnLst>
    <dgm:cxn modelId="{C8A9B977-5775-48F2-B35A-C84A17C630BE}" srcId="{D61DB130-ABA3-4DD1-A480-9A6E3822238B}" destId="{C94393D4-E2A0-4280-B272-701BF1CE439E}" srcOrd="0" destOrd="0" parTransId="{EA628E86-DDCF-4871-8EF3-48678C2E672A}" sibTransId="{A742D771-71F4-4FD2-B32E-44DCCC308A0E}"/>
    <dgm:cxn modelId="{465DEA84-57E7-44D6-B4E3-CB4A8B445503}" type="presOf" srcId="{C94393D4-E2A0-4280-B272-701BF1CE439E}" destId="{E741A6D5-245D-4639-A262-0FEF7E5819E8}" srcOrd="0" destOrd="0" presId="urn:microsoft.com/office/officeart/2018/2/layout/IconCircleList"/>
    <dgm:cxn modelId="{7535429E-0E08-465A-A48B-C8C8C889A7BC}" type="presOf" srcId="{D61DB130-ABA3-4DD1-A480-9A6E3822238B}" destId="{90B47E7C-3E13-43A7-B918-1DBC7399C40A}" srcOrd="0" destOrd="0" presId="urn:microsoft.com/office/officeart/2018/2/layout/IconCircleList"/>
    <dgm:cxn modelId="{45D233AB-1226-4021-8E8C-D373DC17EBD2}" type="presOf" srcId="{A742D771-71F4-4FD2-B32E-44DCCC308A0E}" destId="{10D8E3D5-3479-4847-90F1-EBDD50CC98EB}" srcOrd="0" destOrd="0" presId="urn:microsoft.com/office/officeart/2018/2/layout/IconCircleList"/>
    <dgm:cxn modelId="{35AFB1B0-6B01-48B4-B4C7-4AB969936473}" srcId="{D61DB130-ABA3-4DD1-A480-9A6E3822238B}" destId="{8C5CA3A1-611F-4F83-8BB5-D176D7BF83C4}" srcOrd="1" destOrd="0" parTransId="{4A831841-0E4E-4886-9A81-170978A20EC4}" sibTransId="{2D7E0FCB-05E6-4922-8BAE-50631D54A175}"/>
    <dgm:cxn modelId="{4BC48BF9-A2FE-4A0D-9ADB-BDAC3BC7B9EF}" type="presOf" srcId="{8C5CA3A1-611F-4F83-8BB5-D176D7BF83C4}" destId="{95C91B02-6EB3-4772-8E4C-7E0EC135980B}" srcOrd="0" destOrd="0" presId="urn:microsoft.com/office/officeart/2018/2/layout/IconCircleList"/>
    <dgm:cxn modelId="{498C2624-AB2A-4EF1-B5B7-730371932834}" type="presParOf" srcId="{90B47E7C-3E13-43A7-B918-1DBC7399C40A}" destId="{13B1C8A9-8A5D-4EBE-B5A1-9EB13C4D2C9C}" srcOrd="0" destOrd="0" presId="urn:microsoft.com/office/officeart/2018/2/layout/IconCircleList"/>
    <dgm:cxn modelId="{CDCF5596-5F7E-42C5-82EE-1C51BD995C91}" type="presParOf" srcId="{13B1C8A9-8A5D-4EBE-B5A1-9EB13C4D2C9C}" destId="{B036BEBF-8F23-4BB7-9B9E-AAA0310F33FE}" srcOrd="0" destOrd="0" presId="urn:microsoft.com/office/officeart/2018/2/layout/IconCircleList"/>
    <dgm:cxn modelId="{48F63023-370E-4C9A-A0F5-719C1F308FED}" type="presParOf" srcId="{B036BEBF-8F23-4BB7-9B9E-AAA0310F33FE}" destId="{2A6B43EC-A1F7-452B-B1FE-A044CF3510A5}" srcOrd="0" destOrd="0" presId="urn:microsoft.com/office/officeart/2018/2/layout/IconCircleList"/>
    <dgm:cxn modelId="{D525EAE3-02CE-4E5A-BE0A-DE7AE50DFA3B}" type="presParOf" srcId="{B036BEBF-8F23-4BB7-9B9E-AAA0310F33FE}" destId="{D0B48336-99CD-48E6-9203-85B23EF88525}" srcOrd="1" destOrd="0" presId="urn:microsoft.com/office/officeart/2018/2/layout/IconCircleList"/>
    <dgm:cxn modelId="{9EA2465A-513A-4388-8491-13353A2925CA}" type="presParOf" srcId="{B036BEBF-8F23-4BB7-9B9E-AAA0310F33FE}" destId="{19059E90-104D-46EB-84FC-A680ACC9C200}" srcOrd="2" destOrd="0" presId="urn:microsoft.com/office/officeart/2018/2/layout/IconCircleList"/>
    <dgm:cxn modelId="{F2800A37-58E0-4345-963F-3D0D29A4304D}" type="presParOf" srcId="{B036BEBF-8F23-4BB7-9B9E-AAA0310F33FE}" destId="{E741A6D5-245D-4639-A262-0FEF7E5819E8}" srcOrd="3" destOrd="0" presId="urn:microsoft.com/office/officeart/2018/2/layout/IconCircleList"/>
    <dgm:cxn modelId="{BCC13917-F8A1-4B0B-A024-E9D119D1FD03}" type="presParOf" srcId="{13B1C8A9-8A5D-4EBE-B5A1-9EB13C4D2C9C}" destId="{10D8E3D5-3479-4847-90F1-EBDD50CC98EB}" srcOrd="1" destOrd="0" presId="urn:microsoft.com/office/officeart/2018/2/layout/IconCircleList"/>
    <dgm:cxn modelId="{AAB0778E-B512-4AF1-81B8-35ED6CA7D97C}" type="presParOf" srcId="{13B1C8A9-8A5D-4EBE-B5A1-9EB13C4D2C9C}" destId="{73D4BA40-CCCA-433B-B119-195E6C9979E8}" srcOrd="2" destOrd="0" presId="urn:microsoft.com/office/officeart/2018/2/layout/IconCircleList"/>
    <dgm:cxn modelId="{78CD516D-0BA0-4B12-8F86-5108998DF011}" type="presParOf" srcId="{73D4BA40-CCCA-433B-B119-195E6C9979E8}" destId="{6B17E404-B71B-4AA5-B8E7-695B9D18C754}" srcOrd="0" destOrd="0" presId="urn:microsoft.com/office/officeart/2018/2/layout/IconCircleList"/>
    <dgm:cxn modelId="{9130FD9D-EA84-4BB1-BD8C-8DD00DD68F38}" type="presParOf" srcId="{73D4BA40-CCCA-433B-B119-195E6C9979E8}" destId="{88C28B08-69C1-4B0F-B562-644F1D4D0EBC}" srcOrd="1" destOrd="0" presId="urn:microsoft.com/office/officeart/2018/2/layout/IconCircleList"/>
    <dgm:cxn modelId="{18E416DE-7D19-4498-AD9B-7C600698849A}" type="presParOf" srcId="{73D4BA40-CCCA-433B-B119-195E6C9979E8}" destId="{778FFB95-7BFB-4FB7-AE47-7353AAC1F689}" srcOrd="2" destOrd="0" presId="urn:microsoft.com/office/officeart/2018/2/layout/IconCircleList"/>
    <dgm:cxn modelId="{BAC0136C-85E8-4393-9880-9E6EDC67C783}" type="presParOf" srcId="{73D4BA40-CCCA-433B-B119-195E6C9979E8}" destId="{95C91B02-6EB3-4772-8E4C-7E0EC135980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99E6B4-6556-4C0C-950F-4AB3E266EF4C}"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s-CO"/>
        </a:p>
      </dgm:t>
    </dgm:pt>
    <dgm:pt modelId="{259B1C81-E2B6-4CD0-8555-5ADA69834A1D}">
      <dgm:prSet custT="1"/>
      <dgm:spPr/>
      <dgm:t>
        <a:bodyPr/>
        <a:lstStyle/>
        <a:p>
          <a:r>
            <a:rPr lang="es-VE" sz="1600" b="1">
              <a:solidFill>
                <a:schemeClr val="bg1"/>
              </a:solidFill>
              <a:latin typeface="Agency FB" panose="020B0503020202020204" pitchFamily="34" charset="0"/>
            </a:rPr>
            <a:t>Documentación adecuada: </a:t>
          </a:r>
          <a:r>
            <a:rPr lang="es-VE" sz="1600">
              <a:solidFill>
                <a:schemeClr val="bg1"/>
              </a:solidFill>
              <a:latin typeface="Agency FB" panose="020B0503020202020204" pitchFamily="34" charset="0"/>
            </a:rPr>
            <a:t>Si se deben realizar cambios en la autoría después de la publicación (como añadir o eliminar autores), la revista debe recibir una justificación adecuada junto con la confirmación escrita de todos los coautores de que están de acuerdo con los cambios.</a:t>
          </a:r>
          <a:endParaRPr lang="es-CO" sz="1600" dirty="0">
            <a:solidFill>
              <a:schemeClr val="bg1"/>
            </a:solidFill>
            <a:latin typeface="Agency FB" panose="020B0503020202020204" pitchFamily="34" charset="0"/>
          </a:endParaRPr>
        </a:p>
      </dgm:t>
    </dgm:pt>
    <dgm:pt modelId="{70671C8F-D5F5-4064-A18A-8418BBC1C0DD}" type="parTrans" cxnId="{FDF524A8-6BB0-4CD1-A62A-7FBDCA81B1FE}">
      <dgm:prSet/>
      <dgm:spPr/>
      <dgm:t>
        <a:bodyPr/>
        <a:lstStyle/>
        <a:p>
          <a:endParaRPr lang="es-CO" sz="1600">
            <a:solidFill>
              <a:schemeClr val="bg1"/>
            </a:solidFill>
            <a:latin typeface="Agency FB" panose="020B0503020202020204" pitchFamily="34" charset="0"/>
          </a:endParaRPr>
        </a:p>
      </dgm:t>
    </dgm:pt>
    <dgm:pt modelId="{E4A8EB55-D189-4F1D-A7D4-7403EEDDA6CC}" type="sibTrans" cxnId="{FDF524A8-6BB0-4CD1-A62A-7FBDCA81B1FE}">
      <dgm:prSet/>
      <dgm:spPr/>
      <dgm:t>
        <a:bodyPr/>
        <a:lstStyle/>
        <a:p>
          <a:endParaRPr lang="es-CO" sz="1600">
            <a:solidFill>
              <a:schemeClr val="bg1"/>
            </a:solidFill>
            <a:latin typeface="Agency FB" panose="020B0503020202020204" pitchFamily="34" charset="0"/>
          </a:endParaRPr>
        </a:p>
      </dgm:t>
    </dgm:pt>
    <dgm:pt modelId="{D688E479-B89D-46D5-BB88-6E93BCECE1E7}">
      <dgm:prSet custT="1"/>
      <dgm:spPr/>
      <dgm:t>
        <a:bodyPr/>
        <a:lstStyle/>
        <a:p>
          <a:r>
            <a:rPr lang="es-VE" sz="1600" b="1">
              <a:solidFill>
                <a:schemeClr val="bg1"/>
              </a:solidFill>
              <a:latin typeface="Agency FB" panose="020B0503020202020204" pitchFamily="34" charset="0"/>
            </a:rPr>
            <a:t>Correcciones o erratas: </a:t>
          </a:r>
          <a:r>
            <a:rPr lang="es-VE" sz="1600">
              <a:solidFill>
                <a:schemeClr val="bg1"/>
              </a:solidFill>
              <a:latin typeface="Agency FB" panose="020B0503020202020204" pitchFamily="34" charset="0"/>
            </a:rPr>
            <a:t>Si hay un cambio legítimo en la autoría después de la publicación, se debe publicar una corrección oficial o una errata para notificar a la comunidad científica sobre el cambio. Esto debe hacerse de manera transparente para evitar la confusión.</a:t>
          </a:r>
          <a:endParaRPr lang="es-CO" sz="1600" dirty="0">
            <a:solidFill>
              <a:schemeClr val="bg1"/>
            </a:solidFill>
            <a:latin typeface="Agency FB" panose="020B0503020202020204" pitchFamily="34" charset="0"/>
          </a:endParaRPr>
        </a:p>
      </dgm:t>
    </dgm:pt>
    <dgm:pt modelId="{D169CED2-99F0-482F-8CD3-1A2ECA7EE438}" type="parTrans" cxnId="{5DE859BB-0287-4320-A610-BF47128DC8EE}">
      <dgm:prSet/>
      <dgm:spPr/>
      <dgm:t>
        <a:bodyPr/>
        <a:lstStyle/>
        <a:p>
          <a:endParaRPr lang="es-CO" sz="1600">
            <a:solidFill>
              <a:schemeClr val="bg1"/>
            </a:solidFill>
            <a:latin typeface="Agency FB" panose="020B0503020202020204" pitchFamily="34" charset="0"/>
          </a:endParaRPr>
        </a:p>
      </dgm:t>
    </dgm:pt>
    <dgm:pt modelId="{25E2D075-7B2E-4A8C-AEB9-A2E343A2B928}" type="sibTrans" cxnId="{5DE859BB-0287-4320-A610-BF47128DC8EE}">
      <dgm:prSet/>
      <dgm:spPr/>
      <dgm:t>
        <a:bodyPr/>
        <a:lstStyle/>
        <a:p>
          <a:endParaRPr lang="es-CO" sz="1600">
            <a:solidFill>
              <a:schemeClr val="bg1"/>
            </a:solidFill>
            <a:latin typeface="Agency FB" panose="020B0503020202020204" pitchFamily="34" charset="0"/>
          </a:endParaRPr>
        </a:p>
      </dgm:t>
    </dgm:pt>
    <dgm:pt modelId="{0E18B9E9-C79D-43BE-B7D7-E9487D531176}" type="pres">
      <dgm:prSet presAssocID="{9099E6B4-6556-4C0C-950F-4AB3E266EF4C}" presName="vert0" presStyleCnt="0">
        <dgm:presLayoutVars>
          <dgm:dir/>
          <dgm:animOne val="branch"/>
          <dgm:animLvl val="lvl"/>
        </dgm:presLayoutVars>
      </dgm:prSet>
      <dgm:spPr/>
    </dgm:pt>
    <dgm:pt modelId="{80173E9F-2A70-4237-85EC-AA29576A929A}" type="pres">
      <dgm:prSet presAssocID="{259B1C81-E2B6-4CD0-8555-5ADA69834A1D}" presName="thickLine" presStyleLbl="alignNode1" presStyleIdx="0" presStyleCnt="2"/>
      <dgm:spPr/>
    </dgm:pt>
    <dgm:pt modelId="{3A111576-69B6-4900-8BA7-543EB1207168}" type="pres">
      <dgm:prSet presAssocID="{259B1C81-E2B6-4CD0-8555-5ADA69834A1D}" presName="horz1" presStyleCnt="0"/>
      <dgm:spPr/>
    </dgm:pt>
    <dgm:pt modelId="{61D543E1-F09B-45BF-A9B2-C18059D9056B}" type="pres">
      <dgm:prSet presAssocID="{259B1C81-E2B6-4CD0-8555-5ADA69834A1D}" presName="tx1" presStyleLbl="revTx" presStyleIdx="0" presStyleCnt="2"/>
      <dgm:spPr/>
    </dgm:pt>
    <dgm:pt modelId="{57166B31-EA82-4FD8-A791-FFBCF51982FA}" type="pres">
      <dgm:prSet presAssocID="{259B1C81-E2B6-4CD0-8555-5ADA69834A1D}" presName="vert1" presStyleCnt="0"/>
      <dgm:spPr/>
    </dgm:pt>
    <dgm:pt modelId="{54BB5AFA-8057-44C4-A80F-DBCC99CCB3C0}" type="pres">
      <dgm:prSet presAssocID="{D688E479-B89D-46D5-BB88-6E93BCECE1E7}" presName="thickLine" presStyleLbl="alignNode1" presStyleIdx="1" presStyleCnt="2"/>
      <dgm:spPr/>
    </dgm:pt>
    <dgm:pt modelId="{99383871-E834-4F4F-9789-78741860278C}" type="pres">
      <dgm:prSet presAssocID="{D688E479-B89D-46D5-BB88-6E93BCECE1E7}" presName="horz1" presStyleCnt="0"/>
      <dgm:spPr/>
    </dgm:pt>
    <dgm:pt modelId="{4F357674-B715-4FFD-AC28-37F9253C77B5}" type="pres">
      <dgm:prSet presAssocID="{D688E479-B89D-46D5-BB88-6E93BCECE1E7}" presName="tx1" presStyleLbl="revTx" presStyleIdx="1" presStyleCnt="2"/>
      <dgm:spPr/>
    </dgm:pt>
    <dgm:pt modelId="{2A6EA2A7-020D-4095-A2BE-D08815443B1E}" type="pres">
      <dgm:prSet presAssocID="{D688E479-B89D-46D5-BB88-6E93BCECE1E7}" presName="vert1" presStyleCnt="0"/>
      <dgm:spPr/>
    </dgm:pt>
  </dgm:ptLst>
  <dgm:cxnLst>
    <dgm:cxn modelId="{B5511D0D-FB5D-4B06-9A4C-2B31E48A0B2A}" type="presOf" srcId="{259B1C81-E2B6-4CD0-8555-5ADA69834A1D}" destId="{61D543E1-F09B-45BF-A9B2-C18059D9056B}" srcOrd="0" destOrd="0" presId="urn:microsoft.com/office/officeart/2008/layout/LinedList"/>
    <dgm:cxn modelId="{04B00A77-FA1B-42E5-93A5-31E5C945E04F}" type="presOf" srcId="{9099E6B4-6556-4C0C-950F-4AB3E266EF4C}" destId="{0E18B9E9-C79D-43BE-B7D7-E9487D531176}" srcOrd="0" destOrd="0" presId="urn:microsoft.com/office/officeart/2008/layout/LinedList"/>
    <dgm:cxn modelId="{22BE0A8D-A19D-4C01-9768-4EAAE9B48F8A}" type="presOf" srcId="{D688E479-B89D-46D5-BB88-6E93BCECE1E7}" destId="{4F357674-B715-4FFD-AC28-37F9253C77B5}" srcOrd="0" destOrd="0" presId="urn:microsoft.com/office/officeart/2008/layout/LinedList"/>
    <dgm:cxn modelId="{FDF524A8-6BB0-4CD1-A62A-7FBDCA81B1FE}" srcId="{9099E6B4-6556-4C0C-950F-4AB3E266EF4C}" destId="{259B1C81-E2B6-4CD0-8555-5ADA69834A1D}" srcOrd="0" destOrd="0" parTransId="{70671C8F-D5F5-4064-A18A-8418BBC1C0DD}" sibTransId="{E4A8EB55-D189-4F1D-A7D4-7403EEDDA6CC}"/>
    <dgm:cxn modelId="{5DE859BB-0287-4320-A610-BF47128DC8EE}" srcId="{9099E6B4-6556-4C0C-950F-4AB3E266EF4C}" destId="{D688E479-B89D-46D5-BB88-6E93BCECE1E7}" srcOrd="1" destOrd="0" parTransId="{D169CED2-99F0-482F-8CD3-1A2ECA7EE438}" sibTransId="{25E2D075-7B2E-4A8C-AEB9-A2E343A2B928}"/>
    <dgm:cxn modelId="{EE42CB69-724B-4536-9F36-2A045E8FEB0D}" type="presParOf" srcId="{0E18B9E9-C79D-43BE-B7D7-E9487D531176}" destId="{80173E9F-2A70-4237-85EC-AA29576A929A}" srcOrd="0" destOrd="0" presId="urn:microsoft.com/office/officeart/2008/layout/LinedList"/>
    <dgm:cxn modelId="{7BA8FAB7-6F33-44E6-83BE-C830B4C21F08}" type="presParOf" srcId="{0E18B9E9-C79D-43BE-B7D7-E9487D531176}" destId="{3A111576-69B6-4900-8BA7-543EB1207168}" srcOrd="1" destOrd="0" presId="urn:microsoft.com/office/officeart/2008/layout/LinedList"/>
    <dgm:cxn modelId="{5A5F5413-5F21-470F-8F1C-FD8FB6220B83}" type="presParOf" srcId="{3A111576-69B6-4900-8BA7-543EB1207168}" destId="{61D543E1-F09B-45BF-A9B2-C18059D9056B}" srcOrd="0" destOrd="0" presId="urn:microsoft.com/office/officeart/2008/layout/LinedList"/>
    <dgm:cxn modelId="{31C04359-CCE2-4CB6-B135-D867515BB318}" type="presParOf" srcId="{3A111576-69B6-4900-8BA7-543EB1207168}" destId="{57166B31-EA82-4FD8-A791-FFBCF51982FA}" srcOrd="1" destOrd="0" presId="urn:microsoft.com/office/officeart/2008/layout/LinedList"/>
    <dgm:cxn modelId="{F8788E88-751A-44FC-AB15-D04C6E288EB6}" type="presParOf" srcId="{0E18B9E9-C79D-43BE-B7D7-E9487D531176}" destId="{54BB5AFA-8057-44C4-A80F-DBCC99CCB3C0}" srcOrd="2" destOrd="0" presId="urn:microsoft.com/office/officeart/2008/layout/LinedList"/>
    <dgm:cxn modelId="{2A47C12B-F07D-4D57-A504-9B3BF39CC395}" type="presParOf" srcId="{0E18B9E9-C79D-43BE-B7D7-E9487D531176}" destId="{99383871-E834-4F4F-9789-78741860278C}" srcOrd="3" destOrd="0" presId="urn:microsoft.com/office/officeart/2008/layout/LinedList"/>
    <dgm:cxn modelId="{C7FDCDE1-0581-48D0-B5E3-056375C59CE1}" type="presParOf" srcId="{99383871-E834-4F4F-9789-78741860278C}" destId="{4F357674-B715-4FFD-AC28-37F9253C77B5}" srcOrd="0" destOrd="0" presId="urn:microsoft.com/office/officeart/2008/layout/LinedList"/>
    <dgm:cxn modelId="{6423BC33-BE5D-4229-BDB9-59FA7CFEB2A7}" type="presParOf" srcId="{99383871-E834-4F4F-9789-78741860278C}" destId="{2A6EA2A7-020D-4095-A2BE-D08815443B1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99E6B4-6556-4C0C-950F-4AB3E266EF4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s-CO"/>
        </a:p>
      </dgm:t>
    </dgm:pt>
    <dgm:pt modelId="{D9640EE6-8EF4-4D84-9795-D200B7BC2573}">
      <dgm:prSet custT="1"/>
      <dgm:spPr/>
      <dgm:t>
        <a:bodyPr/>
        <a:lstStyle/>
        <a:p>
          <a:r>
            <a:rPr lang="en-US" sz="1600" b="1" dirty="0" err="1">
              <a:latin typeface="Agency FB" panose="020B0503020202020204" pitchFamily="34" charset="0"/>
            </a:rPr>
            <a:t>Consentimiento</a:t>
          </a:r>
          <a:r>
            <a:rPr lang="en-US" sz="1600" b="1" dirty="0">
              <a:latin typeface="Agency FB" panose="020B0503020202020204" pitchFamily="34" charset="0"/>
            </a:rPr>
            <a:t> de </a:t>
          </a:r>
          <a:r>
            <a:rPr lang="en-US" sz="1600" b="1" dirty="0" err="1">
              <a:latin typeface="Agency FB" panose="020B0503020202020204" pitchFamily="34" charset="0"/>
            </a:rPr>
            <a:t>todos</a:t>
          </a:r>
          <a:r>
            <a:rPr lang="en-US" sz="1600" b="1" dirty="0">
              <a:latin typeface="Agency FB" panose="020B0503020202020204" pitchFamily="34" charset="0"/>
            </a:rPr>
            <a:t> </a:t>
          </a:r>
          <a:r>
            <a:rPr lang="en-US" sz="1600" b="1" dirty="0" err="1">
              <a:latin typeface="Agency FB" panose="020B0503020202020204" pitchFamily="34" charset="0"/>
            </a:rPr>
            <a:t>los</a:t>
          </a:r>
          <a:r>
            <a:rPr lang="en-US" sz="1600" b="1" dirty="0">
              <a:latin typeface="Agency FB" panose="020B0503020202020204" pitchFamily="34" charset="0"/>
            </a:rPr>
            <a:t> </a:t>
          </a:r>
          <a:r>
            <a:rPr lang="en-US" sz="1600" b="1" dirty="0" err="1">
              <a:latin typeface="Agency FB" panose="020B0503020202020204" pitchFamily="34" charset="0"/>
            </a:rPr>
            <a:t>autores</a:t>
          </a:r>
          <a:r>
            <a:rPr lang="en-US" sz="1600" b="1" dirty="0">
              <a:latin typeface="Agency FB" panose="020B0503020202020204" pitchFamily="34" charset="0"/>
            </a:rPr>
            <a:t>: </a:t>
          </a:r>
          <a:r>
            <a:rPr lang="en-US" sz="1600" dirty="0">
              <a:latin typeface="Agency FB" panose="020B0503020202020204" pitchFamily="34" charset="0"/>
            </a:rPr>
            <a:t>Para </a:t>
          </a:r>
          <a:r>
            <a:rPr lang="en-US" sz="1600" dirty="0" err="1">
              <a:latin typeface="Agency FB" panose="020B0503020202020204" pitchFamily="34" charset="0"/>
            </a:rPr>
            <a:t>agregar</a:t>
          </a:r>
          <a:r>
            <a:rPr lang="en-US" sz="1600" dirty="0">
              <a:latin typeface="Agency FB" panose="020B0503020202020204" pitchFamily="34" charset="0"/>
            </a:rPr>
            <a:t>, </a:t>
          </a:r>
          <a:r>
            <a:rPr lang="en-US" sz="1600" dirty="0" err="1">
              <a:latin typeface="Agency FB" panose="020B0503020202020204" pitchFamily="34" charset="0"/>
            </a:rPr>
            <a:t>eliminar</a:t>
          </a:r>
          <a:r>
            <a:rPr lang="en-US" sz="1600" dirty="0">
              <a:latin typeface="Agency FB" panose="020B0503020202020204" pitchFamily="34" charset="0"/>
            </a:rPr>
            <a:t> o </a:t>
          </a:r>
          <a:r>
            <a:rPr lang="en-US" sz="1600" dirty="0" err="1">
              <a:latin typeface="Agency FB" panose="020B0503020202020204" pitchFamily="34" charset="0"/>
            </a:rPr>
            <a:t>cambiar</a:t>
          </a:r>
          <a:r>
            <a:rPr lang="en-US" sz="1600" dirty="0">
              <a:latin typeface="Agency FB" panose="020B0503020202020204" pitchFamily="34" charset="0"/>
            </a:rPr>
            <a:t> </a:t>
          </a:r>
          <a:r>
            <a:rPr lang="en-US" sz="1600" dirty="0" err="1">
              <a:latin typeface="Agency FB" panose="020B0503020202020204" pitchFamily="34" charset="0"/>
            </a:rPr>
            <a:t>el</a:t>
          </a:r>
          <a:r>
            <a:rPr lang="en-US" sz="1600" dirty="0">
              <a:latin typeface="Agency FB" panose="020B0503020202020204" pitchFamily="34" charset="0"/>
            </a:rPr>
            <a:t> </a:t>
          </a:r>
          <a:r>
            <a:rPr lang="en-US" sz="1600" dirty="0" err="1">
              <a:latin typeface="Agency FB" panose="020B0503020202020204" pitchFamily="34" charset="0"/>
            </a:rPr>
            <a:t>orden</a:t>
          </a:r>
          <a:r>
            <a:rPr lang="en-US" sz="1600" dirty="0">
              <a:latin typeface="Agency FB" panose="020B0503020202020204" pitchFamily="34" charset="0"/>
            </a:rPr>
            <a:t> de </a:t>
          </a:r>
          <a:r>
            <a:rPr lang="en-US" sz="1600" dirty="0" err="1">
              <a:latin typeface="Agency FB" panose="020B0503020202020204" pitchFamily="34" charset="0"/>
            </a:rPr>
            <a:t>los</a:t>
          </a:r>
          <a:r>
            <a:rPr lang="en-US" sz="1600" dirty="0">
              <a:latin typeface="Agency FB" panose="020B0503020202020204" pitchFamily="34" charset="0"/>
            </a:rPr>
            <a:t> </a:t>
          </a:r>
          <a:r>
            <a:rPr lang="en-US" sz="1600" dirty="0" err="1">
              <a:latin typeface="Agency FB" panose="020B0503020202020204" pitchFamily="34" charset="0"/>
            </a:rPr>
            <a:t>autores</a:t>
          </a:r>
          <a:r>
            <a:rPr lang="en-US" sz="1600" dirty="0">
              <a:latin typeface="Agency FB" panose="020B0503020202020204" pitchFamily="34" charset="0"/>
            </a:rPr>
            <a:t>, se </a:t>
          </a:r>
          <a:r>
            <a:rPr lang="en-US" sz="1600" dirty="0" err="1">
              <a:latin typeface="Agency FB" panose="020B0503020202020204" pitchFamily="34" charset="0"/>
            </a:rPr>
            <a:t>debe</a:t>
          </a:r>
          <a:r>
            <a:rPr lang="en-US" sz="1600" dirty="0">
              <a:latin typeface="Agency FB" panose="020B0503020202020204" pitchFamily="34" charset="0"/>
            </a:rPr>
            <a:t> </a:t>
          </a:r>
          <a:r>
            <a:rPr lang="en-US" sz="1600" dirty="0" err="1">
              <a:latin typeface="Agency FB" panose="020B0503020202020204" pitchFamily="34" charset="0"/>
            </a:rPr>
            <a:t>obtener</a:t>
          </a:r>
          <a:r>
            <a:rPr lang="en-US" sz="1600" dirty="0">
              <a:latin typeface="Agency FB" panose="020B0503020202020204" pitchFamily="34" charset="0"/>
            </a:rPr>
            <a:t> </a:t>
          </a:r>
          <a:r>
            <a:rPr lang="en-US" sz="1600" dirty="0" err="1">
              <a:latin typeface="Agency FB" panose="020B0503020202020204" pitchFamily="34" charset="0"/>
            </a:rPr>
            <a:t>el</a:t>
          </a:r>
          <a:r>
            <a:rPr lang="en-US" sz="1600" dirty="0">
              <a:latin typeface="Agency FB" panose="020B0503020202020204" pitchFamily="34" charset="0"/>
            </a:rPr>
            <a:t> </a:t>
          </a:r>
          <a:r>
            <a:rPr lang="en-US" sz="1600" dirty="0" err="1">
              <a:latin typeface="Agency FB" panose="020B0503020202020204" pitchFamily="34" charset="0"/>
            </a:rPr>
            <a:t>consentimiento</a:t>
          </a:r>
          <a:r>
            <a:rPr lang="en-US" sz="1600" dirty="0">
              <a:latin typeface="Agency FB" panose="020B0503020202020204" pitchFamily="34" charset="0"/>
            </a:rPr>
            <a:t> de </a:t>
          </a:r>
          <a:r>
            <a:rPr lang="en-US" sz="1600" dirty="0" err="1">
              <a:latin typeface="Agency FB" panose="020B0503020202020204" pitchFamily="34" charset="0"/>
            </a:rPr>
            <a:t>todos</a:t>
          </a:r>
          <a:r>
            <a:rPr lang="en-US" sz="1600" dirty="0">
              <a:latin typeface="Agency FB" panose="020B0503020202020204" pitchFamily="34" charset="0"/>
            </a:rPr>
            <a:t> </a:t>
          </a:r>
          <a:r>
            <a:rPr lang="en-US" sz="1600" dirty="0" err="1">
              <a:latin typeface="Agency FB" panose="020B0503020202020204" pitchFamily="34" charset="0"/>
            </a:rPr>
            <a:t>los</a:t>
          </a:r>
          <a:r>
            <a:rPr lang="en-US" sz="1600" dirty="0">
              <a:latin typeface="Agency FB" panose="020B0503020202020204" pitchFamily="34" charset="0"/>
            </a:rPr>
            <a:t> </a:t>
          </a:r>
          <a:r>
            <a:rPr lang="en-US" sz="1600" dirty="0" err="1">
              <a:latin typeface="Agency FB" panose="020B0503020202020204" pitchFamily="34" charset="0"/>
            </a:rPr>
            <a:t>involucrados</a:t>
          </a:r>
          <a:r>
            <a:rPr lang="en-US" sz="1600" dirty="0">
              <a:latin typeface="Agency FB" panose="020B0503020202020204" pitchFamily="34" charset="0"/>
            </a:rPr>
            <a:t> y </a:t>
          </a:r>
          <a:r>
            <a:rPr lang="en-US" sz="1600" dirty="0" err="1">
              <a:latin typeface="Agency FB" panose="020B0503020202020204" pitchFamily="34" charset="0"/>
            </a:rPr>
            <a:t>proporcionar</a:t>
          </a:r>
          <a:r>
            <a:rPr lang="en-US" sz="1600" dirty="0">
              <a:latin typeface="Agency FB" panose="020B0503020202020204" pitchFamily="34" charset="0"/>
            </a:rPr>
            <a:t> </a:t>
          </a:r>
          <a:r>
            <a:rPr lang="en-US" sz="1600" dirty="0" err="1">
              <a:latin typeface="Agency FB" panose="020B0503020202020204" pitchFamily="34" charset="0"/>
            </a:rPr>
            <a:t>una</a:t>
          </a:r>
          <a:r>
            <a:rPr lang="en-US" sz="1600" dirty="0">
              <a:latin typeface="Agency FB" panose="020B0503020202020204" pitchFamily="34" charset="0"/>
            </a:rPr>
            <a:t> </a:t>
          </a:r>
          <a:r>
            <a:rPr lang="en-US" sz="1600" dirty="0" err="1">
              <a:latin typeface="Agency FB" panose="020B0503020202020204" pitchFamily="34" charset="0"/>
            </a:rPr>
            <a:t>justificación</a:t>
          </a:r>
          <a:r>
            <a:rPr lang="en-US" sz="1600" dirty="0">
              <a:latin typeface="Agency FB" panose="020B0503020202020204" pitchFamily="34" charset="0"/>
            </a:rPr>
            <a:t> </a:t>
          </a:r>
          <a:r>
            <a:rPr lang="en-US" sz="1600" dirty="0" err="1">
              <a:latin typeface="Agency FB" panose="020B0503020202020204" pitchFamily="34" charset="0"/>
            </a:rPr>
            <a:t>clara</a:t>
          </a:r>
          <a:r>
            <a:rPr lang="en-US" sz="1600" dirty="0">
              <a:latin typeface="Agency FB" panose="020B0503020202020204" pitchFamily="34" charset="0"/>
            </a:rPr>
            <a:t>.</a:t>
          </a:r>
        </a:p>
      </dgm:t>
    </dgm:pt>
    <dgm:pt modelId="{402D30DC-E72B-4640-AEBA-C96636727BF1}" type="parTrans" cxnId="{6451927D-638A-44D9-8CA3-57A5DDC5D9A9}">
      <dgm:prSet/>
      <dgm:spPr/>
      <dgm:t>
        <a:bodyPr/>
        <a:lstStyle/>
        <a:p>
          <a:endParaRPr lang="es-CO" sz="1600">
            <a:latin typeface="Agency FB" panose="020B0503020202020204" pitchFamily="34" charset="0"/>
          </a:endParaRPr>
        </a:p>
      </dgm:t>
    </dgm:pt>
    <dgm:pt modelId="{D4109200-BC87-4C9D-8FF9-C6DFB6EF092D}" type="sibTrans" cxnId="{6451927D-638A-44D9-8CA3-57A5DDC5D9A9}">
      <dgm:prSet/>
      <dgm:spPr/>
      <dgm:t>
        <a:bodyPr/>
        <a:lstStyle/>
        <a:p>
          <a:endParaRPr lang="es-CO" sz="1600">
            <a:latin typeface="Agency FB" panose="020B0503020202020204" pitchFamily="34" charset="0"/>
          </a:endParaRPr>
        </a:p>
      </dgm:t>
    </dgm:pt>
    <dgm:pt modelId="{7E5DB372-92E7-4C64-8F05-06864C31BB65}">
      <dgm:prSet custT="1"/>
      <dgm:spPr/>
      <dgm:t>
        <a:bodyPr/>
        <a:lstStyle/>
        <a:p>
          <a:r>
            <a:rPr lang="en-US" sz="1600" b="1">
              <a:latin typeface="Agency FB" panose="020B0503020202020204" pitchFamily="34" charset="0"/>
            </a:rPr>
            <a:t>Documentación de consentimiento: </a:t>
          </a:r>
          <a:r>
            <a:rPr lang="en-US" sz="1600">
              <a:latin typeface="Agency FB" panose="020B0503020202020204" pitchFamily="34" charset="0"/>
            </a:rPr>
            <a:t>El autor de correspondencia debe proporcionar la documentación que verifique que todos los autores han dado su consentimiento por escrito.</a:t>
          </a:r>
          <a:endParaRPr lang="en-US" sz="1600" dirty="0">
            <a:latin typeface="Agency FB" panose="020B0503020202020204" pitchFamily="34" charset="0"/>
          </a:endParaRPr>
        </a:p>
      </dgm:t>
    </dgm:pt>
    <dgm:pt modelId="{7B83A906-B8DC-4EEE-80EE-B99BB759C4F0}" type="parTrans" cxnId="{607F5914-B85E-4159-8158-4577E880170B}">
      <dgm:prSet/>
      <dgm:spPr/>
      <dgm:t>
        <a:bodyPr/>
        <a:lstStyle/>
        <a:p>
          <a:endParaRPr lang="es-CO" sz="1600">
            <a:latin typeface="Agency FB" panose="020B0503020202020204" pitchFamily="34" charset="0"/>
          </a:endParaRPr>
        </a:p>
      </dgm:t>
    </dgm:pt>
    <dgm:pt modelId="{4840AF6A-C585-4ABF-A717-D8C3C46001FF}" type="sibTrans" cxnId="{607F5914-B85E-4159-8158-4577E880170B}">
      <dgm:prSet/>
      <dgm:spPr/>
      <dgm:t>
        <a:bodyPr/>
        <a:lstStyle/>
        <a:p>
          <a:endParaRPr lang="es-CO" sz="1600">
            <a:latin typeface="Agency FB" panose="020B0503020202020204" pitchFamily="34" charset="0"/>
          </a:endParaRPr>
        </a:p>
      </dgm:t>
    </dgm:pt>
    <dgm:pt modelId="{68B9BDFB-B5C1-425A-8E6D-E4A27FE3734E}">
      <dgm:prSet custT="1"/>
      <dgm:spPr/>
      <dgm:t>
        <a:bodyPr/>
        <a:lstStyle/>
        <a:p>
          <a:r>
            <a:rPr lang="en-US" sz="1600" b="1" dirty="0" err="1">
              <a:latin typeface="Agency FB" panose="020B0503020202020204" pitchFamily="34" charset="0"/>
            </a:rPr>
            <a:t>Validación</a:t>
          </a:r>
          <a:r>
            <a:rPr lang="en-US" sz="1600" b="1" dirty="0">
              <a:latin typeface="Agency FB" panose="020B0503020202020204" pitchFamily="34" charset="0"/>
            </a:rPr>
            <a:t> </a:t>
          </a:r>
          <a:r>
            <a:rPr lang="en-US" sz="1600" b="1" dirty="0" err="1">
              <a:latin typeface="Agency FB" panose="020B0503020202020204" pitchFamily="34" charset="0"/>
            </a:rPr>
            <a:t>institucional</a:t>
          </a:r>
          <a:r>
            <a:rPr lang="en-US" sz="1600" b="1" dirty="0">
              <a:latin typeface="Agency FB" panose="020B0503020202020204" pitchFamily="34" charset="0"/>
            </a:rPr>
            <a:t>: </a:t>
          </a:r>
          <a:r>
            <a:rPr lang="en-US" sz="1600" dirty="0">
              <a:latin typeface="Agency FB" panose="020B0503020202020204" pitchFamily="34" charset="0"/>
            </a:rPr>
            <a:t>En </a:t>
          </a:r>
          <a:r>
            <a:rPr lang="en-US" sz="1600" dirty="0" err="1">
              <a:latin typeface="Agency FB" panose="020B0503020202020204" pitchFamily="34" charset="0"/>
            </a:rPr>
            <a:t>algunos</a:t>
          </a:r>
          <a:r>
            <a:rPr lang="en-US" sz="1600" dirty="0">
              <a:latin typeface="Agency FB" panose="020B0503020202020204" pitchFamily="34" charset="0"/>
            </a:rPr>
            <a:t> </a:t>
          </a:r>
          <a:r>
            <a:rPr lang="en-US" sz="1600" dirty="0" err="1">
              <a:latin typeface="Agency FB" panose="020B0503020202020204" pitchFamily="34" charset="0"/>
            </a:rPr>
            <a:t>casos</a:t>
          </a:r>
          <a:r>
            <a:rPr lang="en-US" sz="1600" dirty="0">
              <a:latin typeface="Agency FB" panose="020B0503020202020204" pitchFamily="34" charset="0"/>
            </a:rPr>
            <a:t>, </a:t>
          </a:r>
          <a:r>
            <a:rPr lang="en-US" sz="1600" dirty="0" err="1">
              <a:latin typeface="Agency FB" panose="020B0503020202020204" pitchFamily="34" charset="0"/>
            </a:rPr>
            <a:t>Económicas</a:t>
          </a:r>
          <a:r>
            <a:rPr lang="en-US" sz="1600" dirty="0">
              <a:latin typeface="Agency FB" panose="020B0503020202020204" pitchFamily="34" charset="0"/>
            </a:rPr>
            <a:t> CUC </a:t>
          </a:r>
          <a:r>
            <a:rPr lang="en-US" sz="1600" dirty="0" err="1">
              <a:latin typeface="Agency FB" panose="020B0503020202020204" pitchFamily="34" charset="0"/>
            </a:rPr>
            <a:t>puede</a:t>
          </a:r>
          <a:r>
            <a:rPr lang="en-US" sz="1600" dirty="0">
              <a:latin typeface="Agency FB" panose="020B0503020202020204" pitchFamily="34" charset="0"/>
            </a:rPr>
            <a:t> </a:t>
          </a:r>
          <a:r>
            <a:rPr lang="en-US" sz="1600" dirty="0" err="1">
              <a:latin typeface="Agency FB" panose="020B0503020202020204" pitchFamily="34" charset="0"/>
            </a:rPr>
            <a:t>solicitar</a:t>
          </a:r>
          <a:r>
            <a:rPr lang="en-US" sz="1600" dirty="0">
              <a:latin typeface="Agency FB" panose="020B0503020202020204" pitchFamily="34" charset="0"/>
            </a:rPr>
            <a:t> que se </a:t>
          </a:r>
          <a:r>
            <a:rPr lang="en-US" sz="1600" dirty="0" err="1">
              <a:latin typeface="Agency FB" panose="020B0503020202020204" pitchFamily="34" charset="0"/>
            </a:rPr>
            <a:t>valide</a:t>
          </a:r>
          <a:r>
            <a:rPr lang="en-US" sz="1600" dirty="0">
              <a:latin typeface="Agency FB" panose="020B0503020202020204" pitchFamily="34" charset="0"/>
            </a:rPr>
            <a:t> la </a:t>
          </a:r>
          <a:r>
            <a:rPr lang="en-US" sz="1600" dirty="0" err="1">
              <a:latin typeface="Agency FB" panose="020B0503020202020204" pitchFamily="34" charset="0"/>
            </a:rPr>
            <a:t>contribución</a:t>
          </a:r>
          <a:r>
            <a:rPr lang="en-US" sz="1600" dirty="0">
              <a:latin typeface="Agency FB" panose="020B0503020202020204" pitchFamily="34" charset="0"/>
            </a:rPr>
            <a:t> de </a:t>
          </a:r>
          <a:r>
            <a:rPr lang="en-US" sz="1600" dirty="0" err="1">
              <a:latin typeface="Agency FB" panose="020B0503020202020204" pitchFamily="34" charset="0"/>
            </a:rPr>
            <a:t>los</a:t>
          </a:r>
          <a:r>
            <a:rPr lang="en-US" sz="1600" dirty="0">
              <a:latin typeface="Agency FB" panose="020B0503020202020204" pitchFamily="34" charset="0"/>
            </a:rPr>
            <a:t> </a:t>
          </a:r>
          <a:r>
            <a:rPr lang="en-US" sz="1600" dirty="0" err="1">
              <a:latin typeface="Agency FB" panose="020B0503020202020204" pitchFamily="34" charset="0"/>
            </a:rPr>
            <a:t>autores</a:t>
          </a:r>
          <a:r>
            <a:rPr lang="en-US" sz="1600" dirty="0">
              <a:latin typeface="Agency FB" panose="020B0503020202020204" pitchFamily="34" charset="0"/>
            </a:rPr>
            <a:t> </a:t>
          </a:r>
          <a:r>
            <a:rPr lang="en-US" sz="1600" dirty="0" err="1">
              <a:latin typeface="Agency FB" panose="020B0503020202020204" pitchFamily="34" charset="0"/>
            </a:rPr>
            <a:t>por</a:t>
          </a:r>
          <a:r>
            <a:rPr lang="en-US" sz="1600" dirty="0">
              <a:latin typeface="Agency FB" panose="020B0503020202020204" pitchFamily="34" charset="0"/>
            </a:rPr>
            <a:t> </a:t>
          </a:r>
          <a:r>
            <a:rPr lang="en-US" sz="1600" dirty="0" err="1">
              <a:latin typeface="Agency FB" panose="020B0503020202020204" pitchFamily="34" charset="0"/>
            </a:rPr>
            <a:t>parte</a:t>
          </a:r>
          <a:r>
            <a:rPr lang="en-US" sz="1600" dirty="0">
              <a:latin typeface="Agency FB" panose="020B0503020202020204" pitchFamily="34" charset="0"/>
            </a:rPr>
            <a:t> de la </a:t>
          </a:r>
          <a:r>
            <a:rPr lang="en-US" sz="1600" dirty="0" err="1">
              <a:latin typeface="Agency FB" panose="020B0503020202020204" pitchFamily="34" charset="0"/>
            </a:rPr>
            <a:t>institución</a:t>
          </a:r>
          <a:r>
            <a:rPr lang="en-US" sz="1600" dirty="0">
              <a:latin typeface="Agency FB" panose="020B0503020202020204" pitchFamily="34" charset="0"/>
            </a:rPr>
            <a:t> </a:t>
          </a:r>
          <a:r>
            <a:rPr lang="en-US" sz="1600" dirty="0" err="1">
              <a:latin typeface="Agency FB" panose="020B0503020202020204" pitchFamily="34" charset="0"/>
            </a:rPr>
            <a:t>correspondiente</a:t>
          </a:r>
          <a:r>
            <a:rPr lang="en-US" sz="1600" dirty="0">
              <a:latin typeface="Agency FB" panose="020B0503020202020204" pitchFamily="34" charset="0"/>
            </a:rPr>
            <a:t>.</a:t>
          </a:r>
        </a:p>
      </dgm:t>
    </dgm:pt>
    <dgm:pt modelId="{E3C6F44A-02EE-4691-AC92-FC6B1FAF13E9}" type="parTrans" cxnId="{11DCA6C7-5219-42F7-B030-682C1450C9C7}">
      <dgm:prSet/>
      <dgm:spPr/>
      <dgm:t>
        <a:bodyPr/>
        <a:lstStyle/>
        <a:p>
          <a:endParaRPr lang="es-CO" sz="1600">
            <a:latin typeface="Agency FB" panose="020B0503020202020204" pitchFamily="34" charset="0"/>
          </a:endParaRPr>
        </a:p>
      </dgm:t>
    </dgm:pt>
    <dgm:pt modelId="{E045A561-9186-4D97-BB2E-07B9902E9C42}" type="sibTrans" cxnId="{11DCA6C7-5219-42F7-B030-682C1450C9C7}">
      <dgm:prSet/>
      <dgm:spPr/>
      <dgm:t>
        <a:bodyPr/>
        <a:lstStyle/>
        <a:p>
          <a:endParaRPr lang="es-CO" sz="1600">
            <a:latin typeface="Agency FB" panose="020B0503020202020204" pitchFamily="34" charset="0"/>
          </a:endParaRPr>
        </a:p>
      </dgm:t>
    </dgm:pt>
    <dgm:pt modelId="{0E18B9E9-C79D-43BE-B7D7-E9487D531176}" type="pres">
      <dgm:prSet presAssocID="{9099E6B4-6556-4C0C-950F-4AB3E266EF4C}" presName="vert0" presStyleCnt="0">
        <dgm:presLayoutVars>
          <dgm:dir/>
          <dgm:animOne val="branch"/>
          <dgm:animLvl val="lvl"/>
        </dgm:presLayoutVars>
      </dgm:prSet>
      <dgm:spPr/>
    </dgm:pt>
    <dgm:pt modelId="{E93ED6ED-6D92-4A0C-91B8-9A01FA97249F}" type="pres">
      <dgm:prSet presAssocID="{D9640EE6-8EF4-4D84-9795-D200B7BC2573}" presName="thickLine" presStyleLbl="alignNode1" presStyleIdx="0" presStyleCnt="3"/>
      <dgm:spPr/>
    </dgm:pt>
    <dgm:pt modelId="{3EBBB451-E30E-47F1-9E96-88304B43D7B9}" type="pres">
      <dgm:prSet presAssocID="{D9640EE6-8EF4-4D84-9795-D200B7BC2573}" presName="horz1" presStyleCnt="0"/>
      <dgm:spPr/>
    </dgm:pt>
    <dgm:pt modelId="{25E66A45-1762-41CE-8849-9A7E5F19AE9A}" type="pres">
      <dgm:prSet presAssocID="{D9640EE6-8EF4-4D84-9795-D200B7BC2573}" presName="tx1" presStyleLbl="revTx" presStyleIdx="0" presStyleCnt="3"/>
      <dgm:spPr/>
    </dgm:pt>
    <dgm:pt modelId="{FD2871C8-2580-4046-B0AC-7425D8308867}" type="pres">
      <dgm:prSet presAssocID="{D9640EE6-8EF4-4D84-9795-D200B7BC2573}" presName="vert1" presStyleCnt="0"/>
      <dgm:spPr/>
    </dgm:pt>
    <dgm:pt modelId="{F489F8E5-C815-4F29-ACA7-4297CC3DDA10}" type="pres">
      <dgm:prSet presAssocID="{7E5DB372-92E7-4C64-8F05-06864C31BB65}" presName="thickLine" presStyleLbl="alignNode1" presStyleIdx="1" presStyleCnt="3"/>
      <dgm:spPr/>
    </dgm:pt>
    <dgm:pt modelId="{B3BDF43F-3623-44E3-A470-76A9AE69E959}" type="pres">
      <dgm:prSet presAssocID="{7E5DB372-92E7-4C64-8F05-06864C31BB65}" presName="horz1" presStyleCnt="0"/>
      <dgm:spPr/>
    </dgm:pt>
    <dgm:pt modelId="{C487BA36-D013-48B6-8C35-13EF28A97582}" type="pres">
      <dgm:prSet presAssocID="{7E5DB372-92E7-4C64-8F05-06864C31BB65}" presName="tx1" presStyleLbl="revTx" presStyleIdx="1" presStyleCnt="3"/>
      <dgm:spPr/>
    </dgm:pt>
    <dgm:pt modelId="{36F96361-B4E8-4FAB-BB4B-F2D46559D857}" type="pres">
      <dgm:prSet presAssocID="{7E5DB372-92E7-4C64-8F05-06864C31BB65}" presName="vert1" presStyleCnt="0"/>
      <dgm:spPr/>
    </dgm:pt>
    <dgm:pt modelId="{2C58B6A4-1C04-43F9-B03F-658C52DED72B}" type="pres">
      <dgm:prSet presAssocID="{68B9BDFB-B5C1-425A-8E6D-E4A27FE3734E}" presName="thickLine" presStyleLbl="alignNode1" presStyleIdx="2" presStyleCnt="3"/>
      <dgm:spPr/>
    </dgm:pt>
    <dgm:pt modelId="{97D10D13-821D-4582-A931-AA65272813C5}" type="pres">
      <dgm:prSet presAssocID="{68B9BDFB-B5C1-425A-8E6D-E4A27FE3734E}" presName="horz1" presStyleCnt="0"/>
      <dgm:spPr/>
    </dgm:pt>
    <dgm:pt modelId="{44BBEFD6-E6FF-4BBC-841D-7530DB1EA5BA}" type="pres">
      <dgm:prSet presAssocID="{68B9BDFB-B5C1-425A-8E6D-E4A27FE3734E}" presName="tx1" presStyleLbl="revTx" presStyleIdx="2" presStyleCnt="3"/>
      <dgm:spPr/>
    </dgm:pt>
    <dgm:pt modelId="{75E934EB-862E-427C-B5A5-C97D9FB30013}" type="pres">
      <dgm:prSet presAssocID="{68B9BDFB-B5C1-425A-8E6D-E4A27FE3734E}" presName="vert1" presStyleCnt="0"/>
      <dgm:spPr/>
    </dgm:pt>
  </dgm:ptLst>
  <dgm:cxnLst>
    <dgm:cxn modelId="{607F5914-B85E-4159-8158-4577E880170B}" srcId="{9099E6B4-6556-4C0C-950F-4AB3E266EF4C}" destId="{7E5DB372-92E7-4C64-8F05-06864C31BB65}" srcOrd="1" destOrd="0" parTransId="{7B83A906-B8DC-4EEE-80EE-B99BB759C4F0}" sibTransId="{4840AF6A-C585-4ABF-A717-D8C3C46001FF}"/>
    <dgm:cxn modelId="{33758671-51FA-4206-A678-538D16523AA3}" type="presOf" srcId="{D9640EE6-8EF4-4D84-9795-D200B7BC2573}" destId="{25E66A45-1762-41CE-8849-9A7E5F19AE9A}" srcOrd="0" destOrd="0" presId="urn:microsoft.com/office/officeart/2008/layout/LinedList"/>
    <dgm:cxn modelId="{04B00A77-FA1B-42E5-93A5-31E5C945E04F}" type="presOf" srcId="{9099E6B4-6556-4C0C-950F-4AB3E266EF4C}" destId="{0E18B9E9-C79D-43BE-B7D7-E9487D531176}" srcOrd="0" destOrd="0" presId="urn:microsoft.com/office/officeart/2008/layout/LinedList"/>
    <dgm:cxn modelId="{6451927D-638A-44D9-8CA3-57A5DDC5D9A9}" srcId="{9099E6B4-6556-4C0C-950F-4AB3E266EF4C}" destId="{D9640EE6-8EF4-4D84-9795-D200B7BC2573}" srcOrd="0" destOrd="0" parTransId="{402D30DC-E72B-4640-AEBA-C96636727BF1}" sibTransId="{D4109200-BC87-4C9D-8FF9-C6DFB6EF092D}"/>
    <dgm:cxn modelId="{B798DA7D-503F-4B79-8EBE-C5F509F98E3A}" type="presOf" srcId="{68B9BDFB-B5C1-425A-8E6D-E4A27FE3734E}" destId="{44BBEFD6-E6FF-4BBC-841D-7530DB1EA5BA}" srcOrd="0" destOrd="0" presId="urn:microsoft.com/office/officeart/2008/layout/LinedList"/>
    <dgm:cxn modelId="{11DCA6C7-5219-42F7-B030-682C1450C9C7}" srcId="{9099E6B4-6556-4C0C-950F-4AB3E266EF4C}" destId="{68B9BDFB-B5C1-425A-8E6D-E4A27FE3734E}" srcOrd="2" destOrd="0" parTransId="{E3C6F44A-02EE-4691-AC92-FC6B1FAF13E9}" sibTransId="{E045A561-9186-4D97-BB2E-07B9902E9C42}"/>
    <dgm:cxn modelId="{4FE4BEC9-0CFC-41CC-A0CF-F10B51431F67}" type="presOf" srcId="{7E5DB372-92E7-4C64-8F05-06864C31BB65}" destId="{C487BA36-D013-48B6-8C35-13EF28A97582}" srcOrd="0" destOrd="0" presId="urn:microsoft.com/office/officeart/2008/layout/LinedList"/>
    <dgm:cxn modelId="{105DEEE8-451B-4EA8-8775-99C833046D7F}" type="presParOf" srcId="{0E18B9E9-C79D-43BE-B7D7-E9487D531176}" destId="{E93ED6ED-6D92-4A0C-91B8-9A01FA97249F}" srcOrd="0" destOrd="0" presId="urn:microsoft.com/office/officeart/2008/layout/LinedList"/>
    <dgm:cxn modelId="{790E1812-EF49-4011-BEB9-CB3C2D2E082C}" type="presParOf" srcId="{0E18B9E9-C79D-43BE-B7D7-E9487D531176}" destId="{3EBBB451-E30E-47F1-9E96-88304B43D7B9}" srcOrd="1" destOrd="0" presId="urn:microsoft.com/office/officeart/2008/layout/LinedList"/>
    <dgm:cxn modelId="{CD6B2C2B-22CD-4D48-9444-EED165025ADE}" type="presParOf" srcId="{3EBBB451-E30E-47F1-9E96-88304B43D7B9}" destId="{25E66A45-1762-41CE-8849-9A7E5F19AE9A}" srcOrd="0" destOrd="0" presId="urn:microsoft.com/office/officeart/2008/layout/LinedList"/>
    <dgm:cxn modelId="{594D2785-09B3-4839-926B-07212EF4D810}" type="presParOf" srcId="{3EBBB451-E30E-47F1-9E96-88304B43D7B9}" destId="{FD2871C8-2580-4046-B0AC-7425D8308867}" srcOrd="1" destOrd="0" presId="urn:microsoft.com/office/officeart/2008/layout/LinedList"/>
    <dgm:cxn modelId="{FF43D739-EDA4-4201-B720-6429C60A07F8}" type="presParOf" srcId="{0E18B9E9-C79D-43BE-B7D7-E9487D531176}" destId="{F489F8E5-C815-4F29-ACA7-4297CC3DDA10}" srcOrd="2" destOrd="0" presId="urn:microsoft.com/office/officeart/2008/layout/LinedList"/>
    <dgm:cxn modelId="{D57E0C50-77DC-4FC7-BFD1-0645EFDC0B90}" type="presParOf" srcId="{0E18B9E9-C79D-43BE-B7D7-E9487D531176}" destId="{B3BDF43F-3623-44E3-A470-76A9AE69E959}" srcOrd="3" destOrd="0" presId="urn:microsoft.com/office/officeart/2008/layout/LinedList"/>
    <dgm:cxn modelId="{A6AB650C-CB47-4915-ACA6-6602F70AF74D}" type="presParOf" srcId="{B3BDF43F-3623-44E3-A470-76A9AE69E959}" destId="{C487BA36-D013-48B6-8C35-13EF28A97582}" srcOrd="0" destOrd="0" presId="urn:microsoft.com/office/officeart/2008/layout/LinedList"/>
    <dgm:cxn modelId="{A757063C-E07D-4459-B0BA-CFFDD9DC1DA8}" type="presParOf" srcId="{B3BDF43F-3623-44E3-A470-76A9AE69E959}" destId="{36F96361-B4E8-4FAB-BB4B-F2D46559D857}" srcOrd="1" destOrd="0" presId="urn:microsoft.com/office/officeart/2008/layout/LinedList"/>
    <dgm:cxn modelId="{66D9C544-21AB-494D-961B-F3FF5899F901}" type="presParOf" srcId="{0E18B9E9-C79D-43BE-B7D7-E9487D531176}" destId="{2C58B6A4-1C04-43F9-B03F-658C52DED72B}" srcOrd="4" destOrd="0" presId="urn:microsoft.com/office/officeart/2008/layout/LinedList"/>
    <dgm:cxn modelId="{D55ADD60-A7AF-4C0F-9D36-049DDFA44DF3}" type="presParOf" srcId="{0E18B9E9-C79D-43BE-B7D7-E9487D531176}" destId="{97D10D13-821D-4582-A931-AA65272813C5}" srcOrd="5" destOrd="0" presId="urn:microsoft.com/office/officeart/2008/layout/LinedList"/>
    <dgm:cxn modelId="{5245C8BD-9B09-4E67-9394-868A8826DD5C}" type="presParOf" srcId="{97D10D13-821D-4582-A931-AA65272813C5}" destId="{44BBEFD6-E6FF-4BBC-841D-7530DB1EA5BA}" srcOrd="0" destOrd="0" presId="urn:microsoft.com/office/officeart/2008/layout/LinedList"/>
    <dgm:cxn modelId="{05ED349A-51D4-4642-8992-DEA2DA657D74}" type="presParOf" srcId="{97D10D13-821D-4582-A931-AA65272813C5}" destId="{75E934EB-862E-427C-B5A5-C97D9FB30013}"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1954A5-C806-4108-8817-43D4C0F41BDE}" type="doc">
      <dgm:prSet loTypeId="urn:microsoft.com/office/officeart/2018/2/layout/IconLabelList" loCatId="icon" qsTypeId="urn:microsoft.com/office/officeart/2005/8/quickstyle/simple1" qsCatId="simple" csTypeId="urn:microsoft.com/office/officeart/2005/8/colors/accent2_4" csCatId="accent2" phldr="1"/>
      <dgm:spPr/>
      <dgm:t>
        <a:bodyPr/>
        <a:lstStyle/>
        <a:p>
          <a:endParaRPr lang="en-US"/>
        </a:p>
      </dgm:t>
    </dgm:pt>
    <dgm:pt modelId="{863D7E3A-B247-4C97-906F-42C5AA99FE0E}">
      <dgm:prSet custT="1"/>
      <dgm:spPr/>
      <dgm:t>
        <a:bodyPr/>
        <a:lstStyle/>
        <a:p>
          <a:pPr>
            <a:lnSpc>
              <a:spcPct val="100000"/>
            </a:lnSpc>
          </a:pPr>
          <a:r>
            <a:rPr lang="es-VE" sz="1600" b="1" dirty="0">
              <a:latin typeface="Agency FB" panose="020B0503020202020204" pitchFamily="34" charset="0"/>
            </a:rPr>
            <a:t>Autoría fantasma: </a:t>
          </a:r>
          <a:r>
            <a:rPr lang="es-VE" sz="1600" dirty="0">
              <a:latin typeface="Agency FB" panose="020B0503020202020204" pitchFamily="34" charset="0"/>
            </a:rPr>
            <a:t>Se refiere a cuando alguien hace una contribución significativa al trabajo, pero no es reconocido como autor. </a:t>
          </a:r>
          <a:r>
            <a:rPr lang="es-VE" sz="1600" i="1" dirty="0">
              <a:latin typeface="Agency FB" panose="020B0503020202020204" pitchFamily="34" charset="0"/>
            </a:rPr>
            <a:t>Económicas CUC </a:t>
          </a:r>
          <a:r>
            <a:rPr lang="es-VE" sz="1600" dirty="0">
              <a:latin typeface="Agency FB" panose="020B0503020202020204" pitchFamily="34" charset="0"/>
            </a:rPr>
            <a:t>condena esta práctica y afirma que cualquier persona que haya realizado una contribución sustancial debe ser reconocida como autor.</a:t>
          </a:r>
          <a:endParaRPr lang="en-US" sz="1600" dirty="0">
            <a:latin typeface="Agency FB" panose="020B0503020202020204" pitchFamily="34" charset="0"/>
          </a:endParaRPr>
        </a:p>
      </dgm:t>
    </dgm:pt>
    <dgm:pt modelId="{D9DD1486-5EED-49D7-921F-BAD24EFE53A1}" type="parTrans" cxnId="{0C28FC0D-7D7D-4120-B521-3CA3E6831B90}">
      <dgm:prSet/>
      <dgm:spPr/>
      <dgm:t>
        <a:bodyPr/>
        <a:lstStyle/>
        <a:p>
          <a:endParaRPr lang="en-US" sz="1600">
            <a:latin typeface="Agency FB" panose="020B0503020202020204" pitchFamily="34" charset="0"/>
          </a:endParaRPr>
        </a:p>
      </dgm:t>
    </dgm:pt>
    <dgm:pt modelId="{4E401241-1944-4F5B-AF5E-055A661D7207}" type="sibTrans" cxnId="{0C28FC0D-7D7D-4120-B521-3CA3E6831B90}">
      <dgm:prSet/>
      <dgm:spPr/>
      <dgm:t>
        <a:bodyPr/>
        <a:lstStyle/>
        <a:p>
          <a:endParaRPr lang="en-US" sz="1600">
            <a:latin typeface="Agency FB" panose="020B0503020202020204" pitchFamily="34" charset="0"/>
          </a:endParaRPr>
        </a:p>
      </dgm:t>
    </dgm:pt>
    <dgm:pt modelId="{6CFC30BB-1CB0-409B-8163-6DD756A6D4EA}">
      <dgm:prSet custT="1"/>
      <dgm:spPr/>
      <dgm:t>
        <a:bodyPr/>
        <a:lstStyle/>
        <a:p>
          <a:pPr>
            <a:lnSpc>
              <a:spcPct val="100000"/>
            </a:lnSpc>
          </a:pPr>
          <a:r>
            <a:rPr lang="es-VE" sz="1600" b="1" dirty="0">
              <a:latin typeface="Agency FB" panose="020B0503020202020204" pitchFamily="34" charset="0"/>
            </a:rPr>
            <a:t>Autoría honoraria: </a:t>
          </a:r>
          <a:r>
            <a:rPr lang="es-VE" sz="1600" dirty="0">
              <a:latin typeface="Agency FB" panose="020B0503020202020204" pitchFamily="34" charset="0"/>
            </a:rPr>
            <a:t>Esto ocurre cuando alguien es incluido como autor sin haber realizado contribuciones significativas al trabajo, generalmente por razones externas como una posición jerárquica superior o por expectativas de reconocimiento. </a:t>
          </a:r>
          <a:r>
            <a:rPr lang="es-VE" sz="1600" i="1" dirty="0">
              <a:latin typeface="Agency FB" panose="020B0503020202020204" pitchFamily="34" charset="0"/>
            </a:rPr>
            <a:t>Económicas CUC </a:t>
          </a:r>
          <a:r>
            <a:rPr lang="es-VE" sz="1600" dirty="0">
              <a:latin typeface="Agency FB" panose="020B0503020202020204" pitchFamily="34" charset="0"/>
            </a:rPr>
            <a:t>también rechaza esta práctica y al igual que el </a:t>
          </a:r>
          <a:r>
            <a:rPr lang="es-VE" sz="1600" dirty="0">
              <a:latin typeface="Agency FB" panose="020B0503020202020204" pitchFamily="34" charset="0"/>
              <a:hlinkClick xmlns:r="http://schemas.openxmlformats.org/officeDocument/2006/relationships" r:id="rId1"/>
            </a:rPr>
            <a:t>COPE</a:t>
          </a:r>
          <a:r>
            <a:rPr lang="es-VE" sz="1600" dirty="0">
              <a:latin typeface="Agency FB" panose="020B0503020202020204" pitchFamily="34" charset="0"/>
            </a:rPr>
            <a:t> aseguramos que solo deben figurar como autores aquellos que hayan cumplido con los criterios de autoría.</a:t>
          </a:r>
          <a:endParaRPr lang="en-US" sz="1600" dirty="0">
            <a:latin typeface="Agency FB" panose="020B0503020202020204" pitchFamily="34" charset="0"/>
          </a:endParaRPr>
        </a:p>
      </dgm:t>
    </dgm:pt>
    <dgm:pt modelId="{FF63D201-310E-41FA-8574-B0B05EAB8CE2}" type="parTrans" cxnId="{A32C8C84-E2AC-4009-931B-7F9529CB5C41}">
      <dgm:prSet/>
      <dgm:spPr/>
      <dgm:t>
        <a:bodyPr/>
        <a:lstStyle/>
        <a:p>
          <a:endParaRPr lang="en-US" sz="1600">
            <a:latin typeface="Agency FB" panose="020B0503020202020204" pitchFamily="34" charset="0"/>
          </a:endParaRPr>
        </a:p>
      </dgm:t>
    </dgm:pt>
    <dgm:pt modelId="{571CA792-29B9-40A8-A912-40602A7E73F0}" type="sibTrans" cxnId="{A32C8C84-E2AC-4009-931B-7F9529CB5C41}">
      <dgm:prSet/>
      <dgm:spPr/>
      <dgm:t>
        <a:bodyPr/>
        <a:lstStyle/>
        <a:p>
          <a:endParaRPr lang="en-US" sz="1600">
            <a:latin typeface="Agency FB" panose="020B0503020202020204" pitchFamily="34" charset="0"/>
          </a:endParaRPr>
        </a:p>
      </dgm:t>
    </dgm:pt>
    <dgm:pt modelId="{B747DF36-7FC2-474A-87E3-A701DA11B69E}" type="pres">
      <dgm:prSet presAssocID="{CB1954A5-C806-4108-8817-43D4C0F41BDE}" presName="root" presStyleCnt="0">
        <dgm:presLayoutVars>
          <dgm:dir/>
          <dgm:resizeHandles val="exact"/>
        </dgm:presLayoutVars>
      </dgm:prSet>
      <dgm:spPr/>
    </dgm:pt>
    <dgm:pt modelId="{20BACC60-BB3D-4971-AE3E-8193BC505914}" type="pres">
      <dgm:prSet presAssocID="{863D7E3A-B247-4C97-906F-42C5AA99FE0E}" presName="compNode" presStyleCnt="0"/>
      <dgm:spPr/>
    </dgm:pt>
    <dgm:pt modelId="{724551BC-94B1-4606-88AA-9E68918A11BE}" type="pres">
      <dgm:prSet presAssocID="{863D7E3A-B247-4C97-906F-42C5AA99FE0E}"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omillas"/>
        </a:ext>
      </dgm:extLst>
    </dgm:pt>
    <dgm:pt modelId="{B9179490-2184-4BBF-8BB7-090B8142D792}" type="pres">
      <dgm:prSet presAssocID="{863D7E3A-B247-4C97-906F-42C5AA99FE0E}" presName="spaceRect" presStyleCnt="0"/>
      <dgm:spPr/>
    </dgm:pt>
    <dgm:pt modelId="{42BBB677-44E5-4125-89A0-4EDB71CBD855}" type="pres">
      <dgm:prSet presAssocID="{863D7E3A-B247-4C97-906F-42C5AA99FE0E}" presName="textRect" presStyleLbl="revTx" presStyleIdx="0" presStyleCnt="2">
        <dgm:presLayoutVars>
          <dgm:chMax val="1"/>
          <dgm:chPref val="1"/>
        </dgm:presLayoutVars>
      </dgm:prSet>
      <dgm:spPr/>
    </dgm:pt>
    <dgm:pt modelId="{162CD0E1-12DE-441D-8A78-DF15174342C8}" type="pres">
      <dgm:prSet presAssocID="{4E401241-1944-4F5B-AF5E-055A661D7207}" presName="sibTrans" presStyleCnt="0"/>
      <dgm:spPr/>
    </dgm:pt>
    <dgm:pt modelId="{94D71256-BC8A-4174-A657-C2E0CE03B3B9}" type="pres">
      <dgm:prSet presAssocID="{6CFC30BB-1CB0-409B-8163-6DD756A6D4EA}" presName="compNode" presStyleCnt="0"/>
      <dgm:spPr/>
    </dgm:pt>
    <dgm:pt modelId="{F6644465-467C-435C-96B3-CB5661D82D1A}" type="pres">
      <dgm:prSet presAssocID="{6CFC30BB-1CB0-409B-8163-6DD756A6D4EA}"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Juez"/>
        </a:ext>
      </dgm:extLst>
    </dgm:pt>
    <dgm:pt modelId="{F6AE121F-5F47-4A8D-9881-21B121668809}" type="pres">
      <dgm:prSet presAssocID="{6CFC30BB-1CB0-409B-8163-6DD756A6D4EA}" presName="spaceRect" presStyleCnt="0"/>
      <dgm:spPr/>
    </dgm:pt>
    <dgm:pt modelId="{8D6D3561-0107-421E-9C9F-B9489B515DE3}" type="pres">
      <dgm:prSet presAssocID="{6CFC30BB-1CB0-409B-8163-6DD756A6D4EA}" presName="textRect" presStyleLbl="revTx" presStyleIdx="1" presStyleCnt="2">
        <dgm:presLayoutVars>
          <dgm:chMax val="1"/>
          <dgm:chPref val="1"/>
        </dgm:presLayoutVars>
      </dgm:prSet>
      <dgm:spPr/>
    </dgm:pt>
  </dgm:ptLst>
  <dgm:cxnLst>
    <dgm:cxn modelId="{0C28FC0D-7D7D-4120-B521-3CA3E6831B90}" srcId="{CB1954A5-C806-4108-8817-43D4C0F41BDE}" destId="{863D7E3A-B247-4C97-906F-42C5AA99FE0E}" srcOrd="0" destOrd="0" parTransId="{D9DD1486-5EED-49D7-921F-BAD24EFE53A1}" sibTransId="{4E401241-1944-4F5B-AF5E-055A661D7207}"/>
    <dgm:cxn modelId="{A32C8C84-E2AC-4009-931B-7F9529CB5C41}" srcId="{CB1954A5-C806-4108-8817-43D4C0F41BDE}" destId="{6CFC30BB-1CB0-409B-8163-6DD756A6D4EA}" srcOrd="1" destOrd="0" parTransId="{FF63D201-310E-41FA-8574-B0B05EAB8CE2}" sibTransId="{571CA792-29B9-40A8-A912-40602A7E73F0}"/>
    <dgm:cxn modelId="{39F5B9C2-6FFF-4EA4-BDA5-FCB46180E5BA}" type="presOf" srcId="{6CFC30BB-1CB0-409B-8163-6DD756A6D4EA}" destId="{8D6D3561-0107-421E-9C9F-B9489B515DE3}" srcOrd="0" destOrd="0" presId="urn:microsoft.com/office/officeart/2018/2/layout/IconLabelList"/>
    <dgm:cxn modelId="{152979D3-C635-4F11-AA6A-280BCF7D8ACB}" type="presOf" srcId="{CB1954A5-C806-4108-8817-43D4C0F41BDE}" destId="{B747DF36-7FC2-474A-87E3-A701DA11B69E}" srcOrd="0" destOrd="0" presId="urn:microsoft.com/office/officeart/2018/2/layout/IconLabelList"/>
    <dgm:cxn modelId="{E1031EE9-0470-45EB-9C01-06623A992D13}" type="presOf" srcId="{863D7E3A-B247-4C97-906F-42C5AA99FE0E}" destId="{42BBB677-44E5-4125-89A0-4EDB71CBD855}" srcOrd="0" destOrd="0" presId="urn:microsoft.com/office/officeart/2018/2/layout/IconLabelList"/>
    <dgm:cxn modelId="{CD8A87C8-7C09-4E57-BC66-95579C17BC3D}" type="presParOf" srcId="{B747DF36-7FC2-474A-87E3-A701DA11B69E}" destId="{20BACC60-BB3D-4971-AE3E-8193BC505914}" srcOrd="0" destOrd="0" presId="urn:microsoft.com/office/officeart/2018/2/layout/IconLabelList"/>
    <dgm:cxn modelId="{E450B82A-CA12-4A4F-BE1E-85F83464E866}" type="presParOf" srcId="{20BACC60-BB3D-4971-AE3E-8193BC505914}" destId="{724551BC-94B1-4606-88AA-9E68918A11BE}" srcOrd="0" destOrd="0" presId="urn:microsoft.com/office/officeart/2018/2/layout/IconLabelList"/>
    <dgm:cxn modelId="{68F725DE-1E76-4726-8484-0FAE15727369}" type="presParOf" srcId="{20BACC60-BB3D-4971-AE3E-8193BC505914}" destId="{B9179490-2184-4BBF-8BB7-090B8142D792}" srcOrd="1" destOrd="0" presId="urn:microsoft.com/office/officeart/2018/2/layout/IconLabelList"/>
    <dgm:cxn modelId="{C5335EAA-A749-4B28-9670-1F7D8A471FDF}" type="presParOf" srcId="{20BACC60-BB3D-4971-AE3E-8193BC505914}" destId="{42BBB677-44E5-4125-89A0-4EDB71CBD855}" srcOrd="2" destOrd="0" presId="urn:microsoft.com/office/officeart/2018/2/layout/IconLabelList"/>
    <dgm:cxn modelId="{4B280C93-35D5-42BD-899B-6C4F14B29D2C}" type="presParOf" srcId="{B747DF36-7FC2-474A-87E3-A701DA11B69E}" destId="{162CD0E1-12DE-441D-8A78-DF15174342C8}" srcOrd="1" destOrd="0" presId="urn:microsoft.com/office/officeart/2018/2/layout/IconLabelList"/>
    <dgm:cxn modelId="{FD360BE9-77BF-4193-AD42-F093EE483A0B}" type="presParOf" srcId="{B747DF36-7FC2-474A-87E3-A701DA11B69E}" destId="{94D71256-BC8A-4174-A657-C2E0CE03B3B9}" srcOrd="2" destOrd="0" presId="urn:microsoft.com/office/officeart/2018/2/layout/IconLabelList"/>
    <dgm:cxn modelId="{CAA048D3-5C2C-41C3-A674-0B09A1824938}" type="presParOf" srcId="{94D71256-BC8A-4174-A657-C2E0CE03B3B9}" destId="{F6644465-467C-435C-96B3-CB5661D82D1A}" srcOrd="0" destOrd="0" presId="urn:microsoft.com/office/officeart/2018/2/layout/IconLabelList"/>
    <dgm:cxn modelId="{6445599B-60F8-41DC-8BB8-332F1C99F67C}" type="presParOf" srcId="{94D71256-BC8A-4174-A657-C2E0CE03B3B9}" destId="{F6AE121F-5F47-4A8D-9881-21B121668809}" srcOrd="1" destOrd="0" presId="urn:microsoft.com/office/officeart/2018/2/layout/IconLabelList"/>
    <dgm:cxn modelId="{168B3A42-4E9A-4949-B241-8976AAECA825}" type="presParOf" srcId="{94D71256-BC8A-4174-A657-C2E0CE03B3B9}" destId="{8D6D3561-0107-421E-9C9F-B9489B515DE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8582C9-AED8-4271-9B9C-AC75851762D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D525CB4-671F-4FEF-A6BE-D307EA8FB0F9}">
      <dgm:prSet custT="1"/>
      <dgm:spPr/>
      <dgm:t>
        <a:bodyPr/>
        <a:lstStyle/>
        <a:p>
          <a:pPr>
            <a:defRPr cap="all"/>
          </a:pPr>
          <a:r>
            <a:rPr lang="es-VE" sz="1600"/>
            <a:t>Los </a:t>
          </a:r>
          <a:r>
            <a:rPr lang="es-VE" sz="1600" b="1"/>
            <a:t>editores</a:t>
          </a:r>
          <a:r>
            <a:rPr lang="es-VE" sz="1600"/>
            <a:t> deben ser conscientes de las afiliaciones y autores del manuscrito para evitar conflictos de interés al invitar a revisores.</a:t>
          </a:r>
          <a:endParaRPr lang="en-US" sz="1600" dirty="0"/>
        </a:p>
      </dgm:t>
    </dgm:pt>
    <dgm:pt modelId="{7BA8B20F-4612-4F31-9016-EED3B382040B}" type="parTrans" cxnId="{2925D662-41C2-4809-B12A-F6254440A94C}">
      <dgm:prSet/>
      <dgm:spPr/>
      <dgm:t>
        <a:bodyPr/>
        <a:lstStyle/>
        <a:p>
          <a:endParaRPr lang="en-US" sz="1600"/>
        </a:p>
      </dgm:t>
    </dgm:pt>
    <dgm:pt modelId="{59F5F467-EFB8-48CD-BCC8-ED9440868AF4}" type="sibTrans" cxnId="{2925D662-41C2-4809-B12A-F6254440A94C}">
      <dgm:prSet/>
      <dgm:spPr/>
      <dgm:t>
        <a:bodyPr/>
        <a:lstStyle/>
        <a:p>
          <a:endParaRPr lang="en-US" sz="1600"/>
        </a:p>
      </dgm:t>
    </dgm:pt>
    <dgm:pt modelId="{60BF71D6-1D31-42F2-B5D0-316DF530B7EB}">
      <dgm:prSet custT="1"/>
      <dgm:spPr/>
      <dgm:t>
        <a:bodyPr/>
        <a:lstStyle/>
        <a:p>
          <a:pPr>
            <a:defRPr cap="all"/>
          </a:pPr>
          <a:r>
            <a:rPr lang="es-VE" sz="1600"/>
            <a:t>Los </a:t>
          </a:r>
          <a:r>
            <a:rPr lang="es-VE" sz="1600" b="1"/>
            <a:t>revisores</a:t>
          </a:r>
          <a:r>
            <a:rPr lang="es-VE" sz="1600"/>
            <a:t> deben declarar cualquier </a:t>
          </a:r>
          <a:r>
            <a:rPr lang="es-VE" sz="1600" b="1"/>
            <a:t>conflicto de interés</a:t>
          </a:r>
          <a:r>
            <a:rPr lang="es-VE" sz="1600"/>
            <a:t> y recusar si es necesario.</a:t>
          </a:r>
          <a:endParaRPr lang="en-US" sz="1600" dirty="0"/>
        </a:p>
      </dgm:t>
    </dgm:pt>
    <dgm:pt modelId="{4B95D93D-5A26-4954-857A-17E35B2CCA1F}" type="parTrans" cxnId="{2BE01559-3FEE-422B-8916-B8E9734D9113}">
      <dgm:prSet/>
      <dgm:spPr/>
      <dgm:t>
        <a:bodyPr/>
        <a:lstStyle/>
        <a:p>
          <a:endParaRPr lang="en-US" sz="1600"/>
        </a:p>
      </dgm:t>
    </dgm:pt>
    <dgm:pt modelId="{D6512B7D-576B-4F31-96BB-7AB6E3345EF0}" type="sibTrans" cxnId="{2BE01559-3FEE-422B-8916-B8E9734D9113}">
      <dgm:prSet/>
      <dgm:spPr/>
      <dgm:t>
        <a:bodyPr/>
        <a:lstStyle/>
        <a:p>
          <a:endParaRPr lang="en-US" sz="1600"/>
        </a:p>
      </dgm:t>
    </dgm:pt>
    <dgm:pt modelId="{27B719D5-2D20-43DF-A3C1-E2D788975826}" type="pres">
      <dgm:prSet presAssocID="{D38582C9-AED8-4271-9B9C-AC75851762D8}" presName="root" presStyleCnt="0">
        <dgm:presLayoutVars>
          <dgm:dir/>
          <dgm:resizeHandles val="exact"/>
        </dgm:presLayoutVars>
      </dgm:prSet>
      <dgm:spPr/>
    </dgm:pt>
    <dgm:pt modelId="{92D565A4-0D6F-41E6-8BEC-082F7923E189}" type="pres">
      <dgm:prSet presAssocID="{0D525CB4-671F-4FEF-A6BE-D307EA8FB0F9}" presName="compNode" presStyleCnt="0"/>
      <dgm:spPr/>
    </dgm:pt>
    <dgm:pt modelId="{B87CC555-DB98-4B87-95E7-E3065F2E18CB}" type="pres">
      <dgm:prSet presAssocID="{0D525CB4-671F-4FEF-A6BE-D307EA8FB0F9}" presName="iconBgRect" presStyleLbl="bgShp" presStyleIdx="0" presStyleCnt="2"/>
      <dgm:spPr>
        <a:prstGeom prst="round2DiagRect">
          <a:avLst>
            <a:gd name="adj1" fmla="val 29727"/>
            <a:gd name="adj2" fmla="val 0"/>
          </a:avLst>
        </a:prstGeom>
      </dgm:spPr>
    </dgm:pt>
    <dgm:pt modelId="{95EDDCD4-8EE4-4F25-B91C-859B7D85ABDF}" type="pres">
      <dgm:prSet presAssocID="{0D525CB4-671F-4FEF-A6BE-D307EA8FB0F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e"/>
        </a:ext>
      </dgm:extLst>
    </dgm:pt>
    <dgm:pt modelId="{60018B1C-94D3-4D8A-A6F8-6E8FB8B01DFF}" type="pres">
      <dgm:prSet presAssocID="{0D525CB4-671F-4FEF-A6BE-D307EA8FB0F9}" presName="spaceRect" presStyleCnt="0"/>
      <dgm:spPr/>
    </dgm:pt>
    <dgm:pt modelId="{0EA2AA5B-1302-40C0-845D-819035751350}" type="pres">
      <dgm:prSet presAssocID="{0D525CB4-671F-4FEF-A6BE-D307EA8FB0F9}" presName="textRect" presStyleLbl="revTx" presStyleIdx="0" presStyleCnt="2" custScaleX="162896">
        <dgm:presLayoutVars>
          <dgm:chMax val="1"/>
          <dgm:chPref val="1"/>
        </dgm:presLayoutVars>
      </dgm:prSet>
      <dgm:spPr/>
    </dgm:pt>
    <dgm:pt modelId="{AA4CDAA9-5452-4728-9C4D-D1B47A976E4B}" type="pres">
      <dgm:prSet presAssocID="{59F5F467-EFB8-48CD-BCC8-ED9440868AF4}" presName="sibTrans" presStyleCnt="0"/>
      <dgm:spPr/>
    </dgm:pt>
    <dgm:pt modelId="{191F8C4A-B915-44C2-9DAB-5C2BAB424559}" type="pres">
      <dgm:prSet presAssocID="{60BF71D6-1D31-42F2-B5D0-316DF530B7EB}" presName="compNode" presStyleCnt="0"/>
      <dgm:spPr/>
    </dgm:pt>
    <dgm:pt modelId="{D3E6F0BD-1A1B-4BD8-AD5F-0B1F40040C47}" type="pres">
      <dgm:prSet presAssocID="{60BF71D6-1D31-42F2-B5D0-316DF530B7EB}" presName="iconBgRect" presStyleLbl="bgShp" presStyleIdx="1" presStyleCnt="2" custLinFactNeighborX="-835" custLinFactNeighborY="-123"/>
      <dgm:spPr>
        <a:prstGeom prst="round2DiagRect">
          <a:avLst>
            <a:gd name="adj1" fmla="val 29727"/>
            <a:gd name="adj2" fmla="val 0"/>
          </a:avLst>
        </a:prstGeom>
      </dgm:spPr>
    </dgm:pt>
    <dgm:pt modelId="{C4167E05-14DC-422F-BA15-432F9ADD0B5D}" type="pres">
      <dgm:prSet presAssocID="{60BF71D6-1D31-42F2-B5D0-316DF530B7E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ca de verificación"/>
        </a:ext>
      </dgm:extLst>
    </dgm:pt>
    <dgm:pt modelId="{9D66BDEE-1C30-40CB-8C23-F1C9594B82D6}" type="pres">
      <dgm:prSet presAssocID="{60BF71D6-1D31-42F2-B5D0-316DF530B7EB}" presName="spaceRect" presStyleCnt="0"/>
      <dgm:spPr/>
    </dgm:pt>
    <dgm:pt modelId="{773DB512-2CC4-4028-900B-637C6037BFC2}" type="pres">
      <dgm:prSet presAssocID="{60BF71D6-1D31-42F2-B5D0-316DF530B7EB}" presName="textRect" presStyleLbl="revTx" presStyleIdx="1" presStyleCnt="2">
        <dgm:presLayoutVars>
          <dgm:chMax val="1"/>
          <dgm:chPref val="1"/>
        </dgm:presLayoutVars>
      </dgm:prSet>
      <dgm:spPr/>
    </dgm:pt>
  </dgm:ptLst>
  <dgm:cxnLst>
    <dgm:cxn modelId="{2925D662-41C2-4809-B12A-F6254440A94C}" srcId="{D38582C9-AED8-4271-9B9C-AC75851762D8}" destId="{0D525CB4-671F-4FEF-A6BE-D307EA8FB0F9}" srcOrd="0" destOrd="0" parTransId="{7BA8B20F-4612-4F31-9016-EED3B382040B}" sibTransId="{59F5F467-EFB8-48CD-BCC8-ED9440868AF4}"/>
    <dgm:cxn modelId="{EC4FDD68-168B-4626-AE90-5DD009CAA3CE}" type="presOf" srcId="{60BF71D6-1D31-42F2-B5D0-316DF530B7EB}" destId="{773DB512-2CC4-4028-900B-637C6037BFC2}" srcOrd="0" destOrd="0" presId="urn:microsoft.com/office/officeart/2018/5/layout/IconLeafLabelList"/>
    <dgm:cxn modelId="{2BE01559-3FEE-422B-8916-B8E9734D9113}" srcId="{D38582C9-AED8-4271-9B9C-AC75851762D8}" destId="{60BF71D6-1D31-42F2-B5D0-316DF530B7EB}" srcOrd="1" destOrd="0" parTransId="{4B95D93D-5A26-4954-857A-17E35B2CCA1F}" sibTransId="{D6512B7D-576B-4F31-96BB-7AB6E3345EF0}"/>
    <dgm:cxn modelId="{C7332FC3-E6EC-476C-94BD-063009F8B830}" type="presOf" srcId="{0D525CB4-671F-4FEF-A6BE-D307EA8FB0F9}" destId="{0EA2AA5B-1302-40C0-845D-819035751350}" srcOrd="0" destOrd="0" presId="urn:microsoft.com/office/officeart/2018/5/layout/IconLeafLabelList"/>
    <dgm:cxn modelId="{C9C3C2DC-8A36-40D4-95F3-497E9A1CD719}" type="presOf" srcId="{D38582C9-AED8-4271-9B9C-AC75851762D8}" destId="{27B719D5-2D20-43DF-A3C1-E2D788975826}" srcOrd="0" destOrd="0" presId="urn:microsoft.com/office/officeart/2018/5/layout/IconLeafLabelList"/>
    <dgm:cxn modelId="{728350D9-C5A5-49B6-BE70-24C248D284AA}" type="presParOf" srcId="{27B719D5-2D20-43DF-A3C1-E2D788975826}" destId="{92D565A4-0D6F-41E6-8BEC-082F7923E189}" srcOrd="0" destOrd="0" presId="urn:microsoft.com/office/officeart/2018/5/layout/IconLeafLabelList"/>
    <dgm:cxn modelId="{9BADF85C-A040-4FDE-86C0-80E93E2C8B21}" type="presParOf" srcId="{92D565A4-0D6F-41E6-8BEC-082F7923E189}" destId="{B87CC555-DB98-4B87-95E7-E3065F2E18CB}" srcOrd="0" destOrd="0" presId="urn:microsoft.com/office/officeart/2018/5/layout/IconLeafLabelList"/>
    <dgm:cxn modelId="{1695CA04-2F65-4B27-84CA-83FDC20A910F}" type="presParOf" srcId="{92D565A4-0D6F-41E6-8BEC-082F7923E189}" destId="{95EDDCD4-8EE4-4F25-B91C-859B7D85ABDF}" srcOrd="1" destOrd="0" presId="urn:microsoft.com/office/officeart/2018/5/layout/IconLeafLabelList"/>
    <dgm:cxn modelId="{71A1886D-DBD3-4865-BB60-BF1ABA5073C2}" type="presParOf" srcId="{92D565A4-0D6F-41E6-8BEC-082F7923E189}" destId="{60018B1C-94D3-4D8A-A6F8-6E8FB8B01DFF}" srcOrd="2" destOrd="0" presId="urn:microsoft.com/office/officeart/2018/5/layout/IconLeafLabelList"/>
    <dgm:cxn modelId="{CE6D576C-5B2F-48BB-A519-304D6B0D4605}" type="presParOf" srcId="{92D565A4-0D6F-41E6-8BEC-082F7923E189}" destId="{0EA2AA5B-1302-40C0-845D-819035751350}" srcOrd="3" destOrd="0" presId="urn:microsoft.com/office/officeart/2018/5/layout/IconLeafLabelList"/>
    <dgm:cxn modelId="{AD4E6645-1AA9-48DA-A927-048B8DEF0DFE}" type="presParOf" srcId="{27B719D5-2D20-43DF-A3C1-E2D788975826}" destId="{AA4CDAA9-5452-4728-9C4D-D1B47A976E4B}" srcOrd="1" destOrd="0" presId="urn:microsoft.com/office/officeart/2018/5/layout/IconLeafLabelList"/>
    <dgm:cxn modelId="{24C4D765-5A91-40CF-BEF9-CAB4034E984E}" type="presParOf" srcId="{27B719D5-2D20-43DF-A3C1-E2D788975826}" destId="{191F8C4A-B915-44C2-9DAB-5C2BAB424559}" srcOrd="2" destOrd="0" presId="urn:microsoft.com/office/officeart/2018/5/layout/IconLeafLabelList"/>
    <dgm:cxn modelId="{6CBCB923-E842-4E1C-A06E-4425AA6F31F1}" type="presParOf" srcId="{191F8C4A-B915-44C2-9DAB-5C2BAB424559}" destId="{D3E6F0BD-1A1B-4BD8-AD5F-0B1F40040C47}" srcOrd="0" destOrd="0" presId="urn:microsoft.com/office/officeart/2018/5/layout/IconLeafLabelList"/>
    <dgm:cxn modelId="{72DD1E4B-BE2F-4EE2-B2E2-F9A460965F97}" type="presParOf" srcId="{191F8C4A-B915-44C2-9DAB-5C2BAB424559}" destId="{C4167E05-14DC-422F-BA15-432F9ADD0B5D}" srcOrd="1" destOrd="0" presId="urn:microsoft.com/office/officeart/2018/5/layout/IconLeafLabelList"/>
    <dgm:cxn modelId="{99CFC012-1E92-4127-AB80-4C4D115C0C6F}" type="presParOf" srcId="{191F8C4A-B915-44C2-9DAB-5C2BAB424559}" destId="{9D66BDEE-1C30-40CB-8C23-F1C9594B82D6}" srcOrd="2" destOrd="0" presId="urn:microsoft.com/office/officeart/2018/5/layout/IconLeafLabelList"/>
    <dgm:cxn modelId="{6B6CA855-2E2F-4EB8-8580-5C0B63879CA4}" type="presParOf" srcId="{191F8C4A-B915-44C2-9DAB-5C2BAB424559}" destId="{773DB512-2CC4-4028-900B-637C6037BFC2}" srcOrd="3" destOrd="0" presId="urn:microsoft.com/office/officeart/2018/5/layout/IconLeafLabel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84132-E3F9-4768-BCD7-6E954542DC7F}">
      <dsp:nvSpPr>
        <dsp:cNvPr id="0" name=""/>
        <dsp:cNvSpPr/>
      </dsp:nvSpPr>
      <dsp:spPr>
        <a:xfrm>
          <a:off x="0" y="210567"/>
          <a:ext cx="5543652" cy="565110"/>
        </a:xfrm>
        <a:prstGeom prst="round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CO" sz="2300" b="1" kern="1200" dirty="0"/>
            <a:t>Responsabilidad compartida</a:t>
          </a:r>
          <a:endParaRPr lang="en-US" sz="2300" b="0" kern="1200" dirty="0">
            <a:latin typeface="Agency FB" panose="020B0503020202020204" pitchFamily="34" charset="0"/>
          </a:endParaRPr>
        </a:p>
      </dsp:txBody>
      <dsp:txXfrm>
        <a:off x="27586" y="238153"/>
        <a:ext cx="5488480" cy="509938"/>
      </dsp:txXfrm>
    </dsp:sp>
    <dsp:sp modelId="{9C290DD1-9BA1-4204-8636-3A389451996B}">
      <dsp:nvSpPr>
        <dsp:cNvPr id="0" name=""/>
        <dsp:cNvSpPr/>
      </dsp:nvSpPr>
      <dsp:spPr>
        <a:xfrm>
          <a:off x="0" y="775676"/>
          <a:ext cx="5543652" cy="161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011" tIns="29210" rIns="163576" bIns="29210" numCol="1" spcCol="1270" anchor="t" anchorCtr="0">
          <a:noAutofit/>
        </a:bodyPr>
        <a:lstStyle/>
        <a:p>
          <a:pPr marL="171450" lvl="1" indent="-171450" algn="l" defTabSz="800100">
            <a:lnSpc>
              <a:spcPct val="90000"/>
            </a:lnSpc>
            <a:spcBef>
              <a:spcPct val="0"/>
            </a:spcBef>
            <a:spcAft>
              <a:spcPct val="20000"/>
            </a:spcAft>
            <a:buNone/>
          </a:pPr>
          <a:r>
            <a:rPr lang="es-VE" sz="1800" b="0" kern="1200" dirty="0"/>
            <a:t>Todos los autores deben ser capaces de asumir la responsabilidad pública del trabajo y del contenido del manuscrito. Es decir, cada autor debe estar completamente al tanto de las decisiones tomadas en el desarrollo del estudio, así como de los análisis realizados y los resultados obtenidos.</a:t>
          </a:r>
          <a:endParaRPr lang="en-US" sz="1800" b="0" kern="1200" dirty="0">
            <a:latin typeface="Agency FB" panose="020B0503020202020204" pitchFamily="34" charset="0"/>
          </a:endParaRPr>
        </a:p>
      </dsp:txBody>
      <dsp:txXfrm>
        <a:off x="0" y="775676"/>
        <a:ext cx="5543652" cy="1618740"/>
      </dsp:txXfrm>
    </dsp:sp>
    <dsp:sp modelId="{CB008FE8-948E-456B-ACB4-CB3174487D18}">
      <dsp:nvSpPr>
        <dsp:cNvPr id="0" name=""/>
        <dsp:cNvSpPr/>
      </dsp:nvSpPr>
      <dsp:spPr>
        <a:xfrm>
          <a:off x="0" y="2394417"/>
          <a:ext cx="5543652" cy="565110"/>
        </a:xfrm>
        <a:prstGeom prst="roundRect">
          <a:avLst/>
        </a:prstGeom>
        <a:gradFill rotWithShape="0">
          <a:gsLst>
            <a:gs pos="0">
              <a:schemeClr val="accent2">
                <a:shade val="50000"/>
                <a:hueOff val="-548849"/>
                <a:satOff val="4372"/>
                <a:lumOff val="46744"/>
                <a:alphaOff val="0"/>
                <a:satMod val="103000"/>
                <a:lumMod val="102000"/>
                <a:tint val="94000"/>
              </a:schemeClr>
            </a:gs>
            <a:gs pos="50000">
              <a:schemeClr val="accent2">
                <a:shade val="50000"/>
                <a:hueOff val="-548849"/>
                <a:satOff val="4372"/>
                <a:lumOff val="46744"/>
                <a:alphaOff val="0"/>
                <a:satMod val="110000"/>
                <a:lumMod val="100000"/>
                <a:shade val="100000"/>
              </a:schemeClr>
            </a:gs>
            <a:gs pos="100000">
              <a:schemeClr val="accent2">
                <a:shade val="50000"/>
                <a:hueOff val="-548849"/>
                <a:satOff val="4372"/>
                <a:lumOff val="467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CO" sz="2300" b="1" kern="1200" dirty="0"/>
            <a:t>Aprobación final</a:t>
          </a:r>
          <a:endParaRPr lang="en-US" sz="2300" b="0" kern="1200" dirty="0">
            <a:latin typeface="Agency FB" panose="020B0503020202020204" pitchFamily="34" charset="0"/>
          </a:endParaRPr>
        </a:p>
      </dsp:txBody>
      <dsp:txXfrm>
        <a:off x="27586" y="2422003"/>
        <a:ext cx="5488480" cy="509938"/>
      </dsp:txXfrm>
    </dsp:sp>
    <dsp:sp modelId="{1C194F30-1D3C-41DF-896D-CB7538D1269A}">
      <dsp:nvSpPr>
        <dsp:cNvPr id="0" name=""/>
        <dsp:cNvSpPr/>
      </dsp:nvSpPr>
      <dsp:spPr>
        <a:xfrm>
          <a:off x="0" y="2959526"/>
          <a:ext cx="5543652" cy="133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011" tIns="29210" rIns="163576" bIns="29210" numCol="1" spcCol="1270" anchor="t" anchorCtr="0">
          <a:noAutofit/>
        </a:bodyPr>
        <a:lstStyle/>
        <a:p>
          <a:pPr marL="171450" lvl="1" indent="-171450" algn="l" defTabSz="800100">
            <a:lnSpc>
              <a:spcPct val="90000"/>
            </a:lnSpc>
            <a:spcBef>
              <a:spcPct val="0"/>
            </a:spcBef>
            <a:spcAft>
              <a:spcPct val="20000"/>
            </a:spcAft>
            <a:buNone/>
          </a:pPr>
          <a:r>
            <a:rPr lang="es-VE" sz="1800" b="0" kern="1200" dirty="0"/>
            <a:t> Todos los autores deben tener la oportunidad de revisar y aprobar la versión final del manuscrito antes de su envío a la revista. Esto garantiza que todos estén de acuerdo con los hallazgos, conclusiones y métodos utilizados.</a:t>
          </a:r>
          <a:endParaRPr lang="en-US" sz="1800" b="0" kern="1200" dirty="0">
            <a:latin typeface="Agency FB" panose="020B0503020202020204" pitchFamily="34" charset="0"/>
          </a:endParaRPr>
        </a:p>
      </dsp:txBody>
      <dsp:txXfrm>
        <a:off x="0" y="2959526"/>
        <a:ext cx="5543652" cy="1333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FB006-B683-4E6A-9E3C-CF9F98F59D56}">
      <dsp:nvSpPr>
        <dsp:cNvPr id="0" name=""/>
        <dsp:cNvSpPr/>
      </dsp:nvSpPr>
      <dsp:spPr>
        <a:xfrm>
          <a:off x="0" y="501"/>
          <a:ext cx="8968741" cy="0"/>
        </a:xfrm>
        <a:prstGeom prst="line">
          <a:avLst/>
        </a:prstGeom>
        <a:solidFill>
          <a:schemeClr val="accent2">
            <a:shade val="50000"/>
            <a:hueOff val="0"/>
            <a:satOff val="0"/>
            <a:lumOff val="0"/>
            <a:alphaOff val="0"/>
          </a:schemeClr>
        </a:solidFill>
        <a:ln w="1905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BBC5D-FEF7-4974-8405-5599AE39A440}">
      <dsp:nvSpPr>
        <dsp:cNvPr id="0" name=""/>
        <dsp:cNvSpPr/>
      </dsp:nvSpPr>
      <dsp:spPr>
        <a:xfrm>
          <a:off x="0" y="501"/>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dirty="0">
              <a:latin typeface="Abadi Extra Light" panose="020B0204020104020204" pitchFamily="34" charset="0"/>
            </a:rPr>
            <a:t>Conceptualización</a:t>
          </a:r>
          <a:endParaRPr lang="es-CO" sz="1400" kern="1200" dirty="0">
            <a:latin typeface="Abadi Extra Light" panose="020B0204020104020204" pitchFamily="34" charset="0"/>
          </a:endParaRPr>
        </a:p>
      </dsp:txBody>
      <dsp:txXfrm>
        <a:off x="0" y="501"/>
        <a:ext cx="3389759" cy="293162"/>
      </dsp:txXfrm>
    </dsp:sp>
    <dsp:sp modelId="{A22A47F9-F531-41DD-B40B-E69D196EFB42}">
      <dsp:nvSpPr>
        <dsp:cNvPr id="0" name=""/>
        <dsp:cNvSpPr/>
      </dsp:nvSpPr>
      <dsp:spPr>
        <a:xfrm>
          <a:off x="3476006" y="13813"/>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Desarrollo de ideas y objetivos generales de la investigación.</a:t>
          </a:r>
          <a:endParaRPr lang="es-CO" sz="1400" kern="1200" dirty="0">
            <a:latin typeface="Abadi Extra Light" panose="020B0204020104020204" pitchFamily="34" charset="0"/>
          </a:endParaRPr>
        </a:p>
      </dsp:txBody>
      <dsp:txXfrm>
        <a:off x="3476006" y="13813"/>
        <a:ext cx="5492734" cy="266250"/>
      </dsp:txXfrm>
    </dsp:sp>
    <dsp:sp modelId="{F2B02452-5CB4-45FD-8986-ADFA43BAF756}">
      <dsp:nvSpPr>
        <dsp:cNvPr id="0" name=""/>
        <dsp:cNvSpPr/>
      </dsp:nvSpPr>
      <dsp:spPr>
        <a:xfrm>
          <a:off x="3389759" y="280064"/>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4D9191-99EA-40DE-B888-B7D00C8E4069}">
      <dsp:nvSpPr>
        <dsp:cNvPr id="0" name=""/>
        <dsp:cNvSpPr/>
      </dsp:nvSpPr>
      <dsp:spPr>
        <a:xfrm>
          <a:off x="0" y="293663"/>
          <a:ext cx="8968741" cy="0"/>
        </a:xfrm>
        <a:prstGeom prst="line">
          <a:avLst/>
        </a:prstGeom>
        <a:solidFill>
          <a:schemeClr val="accent2">
            <a:shade val="50000"/>
            <a:hueOff val="-78407"/>
            <a:satOff val="625"/>
            <a:lumOff val="6678"/>
            <a:alphaOff val="0"/>
          </a:schemeClr>
        </a:solidFill>
        <a:ln w="19050" cap="flat" cmpd="sng" algn="ctr">
          <a:solidFill>
            <a:schemeClr val="accent2">
              <a:shade val="50000"/>
              <a:hueOff val="-78407"/>
              <a:satOff val="625"/>
              <a:lumOff val="66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59FB50-5D7F-46D5-8951-DE6CEB5EA15C}">
      <dsp:nvSpPr>
        <dsp:cNvPr id="0" name=""/>
        <dsp:cNvSpPr/>
      </dsp:nvSpPr>
      <dsp:spPr>
        <a:xfrm>
          <a:off x="0" y="293663"/>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dirty="0">
              <a:latin typeface="Abadi Extra Light" panose="020B0204020104020204" pitchFamily="34" charset="0"/>
            </a:rPr>
            <a:t>Curación de datos</a:t>
          </a:r>
          <a:endParaRPr lang="es-CO" sz="1400" kern="1200" dirty="0">
            <a:latin typeface="Abadi Extra Light" panose="020B0204020104020204" pitchFamily="34" charset="0"/>
          </a:endParaRPr>
        </a:p>
      </dsp:txBody>
      <dsp:txXfrm>
        <a:off x="0" y="293663"/>
        <a:ext cx="3389759" cy="293162"/>
      </dsp:txXfrm>
    </dsp:sp>
    <dsp:sp modelId="{9EA8727D-29BE-4AFC-B2CD-8DB0F29332A2}">
      <dsp:nvSpPr>
        <dsp:cNvPr id="0" name=""/>
        <dsp:cNvSpPr/>
      </dsp:nvSpPr>
      <dsp:spPr>
        <a:xfrm>
          <a:off x="3476006" y="306975"/>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Gestión y anotación de datos.</a:t>
          </a:r>
          <a:endParaRPr lang="es-CO" sz="1400" kern="1200" dirty="0">
            <a:latin typeface="Abadi Extra Light" panose="020B0204020104020204" pitchFamily="34" charset="0"/>
          </a:endParaRPr>
        </a:p>
      </dsp:txBody>
      <dsp:txXfrm>
        <a:off x="3476006" y="306975"/>
        <a:ext cx="5492734" cy="266250"/>
      </dsp:txXfrm>
    </dsp:sp>
    <dsp:sp modelId="{BFD5503E-6A05-488A-8DB2-307C6A68C436}">
      <dsp:nvSpPr>
        <dsp:cNvPr id="0" name=""/>
        <dsp:cNvSpPr/>
      </dsp:nvSpPr>
      <dsp:spPr>
        <a:xfrm>
          <a:off x="3389759" y="573226"/>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ED53FF-56AB-4E01-9ABE-F05D6BB89643}">
      <dsp:nvSpPr>
        <dsp:cNvPr id="0" name=""/>
        <dsp:cNvSpPr/>
      </dsp:nvSpPr>
      <dsp:spPr>
        <a:xfrm>
          <a:off x="0" y="586825"/>
          <a:ext cx="8968741" cy="0"/>
        </a:xfrm>
        <a:prstGeom prst="line">
          <a:avLst/>
        </a:prstGeom>
        <a:solidFill>
          <a:schemeClr val="accent2">
            <a:shade val="50000"/>
            <a:hueOff val="-156814"/>
            <a:satOff val="1249"/>
            <a:lumOff val="13355"/>
            <a:alphaOff val="0"/>
          </a:schemeClr>
        </a:solidFill>
        <a:ln w="19050" cap="flat" cmpd="sng" algn="ctr">
          <a:solidFill>
            <a:schemeClr val="accent2">
              <a:shade val="50000"/>
              <a:hueOff val="-156814"/>
              <a:satOff val="1249"/>
              <a:lumOff val="133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300BD-1920-4B39-A293-A58BACDCE973}">
      <dsp:nvSpPr>
        <dsp:cNvPr id="0" name=""/>
        <dsp:cNvSpPr/>
      </dsp:nvSpPr>
      <dsp:spPr>
        <a:xfrm>
          <a:off x="0" y="586825"/>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Análisis formal</a:t>
          </a:r>
          <a:endParaRPr lang="es-CO" sz="1400" kern="1200">
            <a:latin typeface="Abadi Extra Light" panose="020B0204020104020204" pitchFamily="34" charset="0"/>
          </a:endParaRPr>
        </a:p>
      </dsp:txBody>
      <dsp:txXfrm>
        <a:off x="0" y="586825"/>
        <a:ext cx="3389759" cy="293162"/>
      </dsp:txXfrm>
    </dsp:sp>
    <dsp:sp modelId="{D2265DB2-8C98-4A8B-B31F-2F59CCAB4F20}">
      <dsp:nvSpPr>
        <dsp:cNvPr id="0" name=""/>
        <dsp:cNvSpPr/>
      </dsp:nvSpPr>
      <dsp:spPr>
        <a:xfrm>
          <a:off x="3476006" y="600138"/>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Aplicación de técnicas estadísticas o computacionales para analizar los datos.</a:t>
          </a:r>
          <a:endParaRPr lang="es-CO" sz="1400" kern="1200" dirty="0">
            <a:latin typeface="Abadi Extra Light" panose="020B0204020104020204" pitchFamily="34" charset="0"/>
          </a:endParaRPr>
        </a:p>
      </dsp:txBody>
      <dsp:txXfrm>
        <a:off x="3476006" y="600138"/>
        <a:ext cx="5492734" cy="266250"/>
      </dsp:txXfrm>
    </dsp:sp>
    <dsp:sp modelId="{AA0A4328-8B52-415B-82D8-F0619FFEFD40}">
      <dsp:nvSpPr>
        <dsp:cNvPr id="0" name=""/>
        <dsp:cNvSpPr/>
      </dsp:nvSpPr>
      <dsp:spPr>
        <a:xfrm>
          <a:off x="3389759" y="866389"/>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768F1E-9F1E-401D-8443-5448C958E5CF}">
      <dsp:nvSpPr>
        <dsp:cNvPr id="0" name=""/>
        <dsp:cNvSpPr/>
      </dsp:nvSpPr>
      <dsp:spPr>
        <a:xfrm>
          <a:off x="0" y="879987"/>
          <a:ext cx="8968741" cy="0"/>
        </a:xfrm>
        <a:prstGeom prst="line">
          <a:avLst/>
        </a:prstGeom>
        <a:solidFill>
          <a:schemeClr val="accent2">
            <a:shade val="50000"/>
            <a:hueOff val="-235221"/>
            <a:satOff val="1874"/>
            <a:lumOff val="20033"/>
            <a:alphaOff val="0"/>
          </a:schemeClr>
        </a:solidFill>
        <a:ln w="19050" cap="flat" cmpd="sng" algn="ctr">
          <a:solidFill>
            <a:schemeClr val="accent2">
              <a:shade val="50000"/>
              <a:hueOff val="-235221"/>
              <a:satOff val="1874"/>
              <a:lumOff val="200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49FE1-4C64-4B32-8F7A-7CD3FF64FCBD}">
      <dsp:nvSpPr>
        <dsp:cNvPr id="0" name=""/>
        <dsp:cNvSpPr/>
      </dsp:nvSpPr>
      <dsp:spPr>
        <a:xfrm>
          <a:off x="0" y="879987"/>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Adquisición de fondos</a:t>
          </a:r>
          <a:endParaRPr lang="es-CO" sz="1400" kern="1200">
            <a:latin typeface="Abadi Extra Light" panose="020B0204020104020204" pitchFamily="34" charset="0"/>
          </a:endParaRPr>
        </a:p>
      </dsp:txBody>
      <dsp:txXfrm>
        <a:off x="0" y="879987"/>
        <a:ext cx="3389759" cy="293162"/>
      </dsp:txXfrm>
    </dsp:sp>
    <dsp:sp modelId="{78DEF06C-95B3-43C2-839B-6E6760F84B91}">
      <dsp:nvSpPr>
        <dsp:cNvPr id="0" name=""/>
        <dsp:cNvSpPr/>
      </dsp:nvSpPr>
      <dsp:spPr>
        <a:xfrm>
          <a:off x="3476006" y="893300"/>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Obtención de recursos financieros.</a:t>
          </a:r>
          <a:endParaRPr lang="es-CO" sz="1400" kern="1200" dirty="0">
            <a:latin typeface="Abadi Extra Light" panose="020B0204020104020204" pitchFamily="34" charset="0"/>
          </a:endParaRPr>
        </a:p>
      </dsp:txBody>
      <dsp:txXfrm>
        <a:off x="3476006" y="893300"/>
        <a:ext cx="5492734" cy="266250"/>
      </dsp:txXfrm>
    </dsp:sp>
    <dsp:sp modelId="{B693C099-D311-4790-883A-9CCCC33F4310}">
      <dsp:nvSpPr>
        <dsp:cNvPr id="0" name=""/>
        <dsp:cNvSpPr/>
      </dsp:nvSpPr>
      <dsp:spPr>
        <a:xfrm>
          <a:off x="3389759" y="1159551"/>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4CC4CB-350B-4687-BC75-F8D525BFDA16}">
      <dsp:nvSpPr>
        <dsp:cNvPr id="0" name=""/>
        <dsp:cNvSpPr/>
      </dsp:nvSpPr>
      <dsp:spPr>
        <a:xfrm>
          <a:off x="0" y="1173150"/>
          <a:ext cx="8968741" cy="0"/>
        </a:xfrm>
        <a:prstGeom prst="line">
          <a:avLst/>
        </a:prstGeom>
        <a:solidFill>
          <a:schemeClr val="accent2">
            <a:shade val="50000"/>
            <a:hueOff val="-313628"/>
            <a:satOff val="2498"/>
            <a:lumOff val="26711"/>
            <a:alphaOff val="0"/>
          </a:schemeClr>
        </a:solidFill>
        <a:ln w="19050" cap="flat" cmpd="sng" algn="ctr">
          <a:solidFill>
            <a:schemeClr val="accent2">
              <a:shade val="50000"/>
              <a:hueOff val="-313628"/>
              <a:satOff val="2498"/>
              <a:lumOff val="2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CFA699-8B79-43B3-9C2E-B936B70F844C}">
      <dsp:nvSpPr>
        <dsp:cNvPr id="0" name=""/>
        <dsp:cNvSpPr/>
      </dsp:nvSpPr>
      <dsp:spPr>
        <a:xfrm>
          <a:off x="0" y="1173150"/>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Investigación</a:t>
          </a:r>
          <a:endParaRPr lang="es-CO" sz="1400" kern="1200">
            <a:latin typeface="Abadi Extra Light" panose="020B0204020104020204" pitchFamily="34" charset="0"/>
          </a:endParaRPr>
        </a:p>
      </dsp:txBody>
      <dsp:txXfrm>
        <a:off x="0" y="1173150"/>
        <a:ext cx="3389759" cy="293162"/>
      </dsp:txXfrm>
    </dsp:sp>
    <dsp:sp modelId="{3C547F5A-8124-49B6-8121-B14898CE70EB}">
      <dsp:nvSpPr>
        <dsp:cNvPr id="0" name=""/>
        <dsp:cNvSpPr/>
      </dsp:nvSpPr>
      <dsp:spPr>
        <a:xfrm>
          <a:off x="3476006" y="1186462"/>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Realización de experimentos o recopilación de datos.</a:t>
          </a:r>
          <a:endParaRPr lang="es-CO" sz="1400" kern="1200" dirty="0">
            <a:latin typeface="Abadi Extra Light" panose="020B0204020104020204" pitchFamily="34" charset="0"/>
          </a:endParaRPr>
        </a:p>
      </dsp:txBody>
      <dsp:txXfrm>
        <a:off x="3476006" y="1186462"/>
        <a:ext cx="5492734" cy="266250"/>
      </dsp:txXfrm>
    </dsp:sp>
    <dsp:sp modelId="{0A8D7C2C-7E7F-498A-95BE-7074C7770894}">
      <dsp:nvSpPr>
        <dsp:cNvPr id="0" name=""/>
        <dsp:cNvSpPr/>
      </dsp:nvSpPr>
      <dsp:spPr>
        <a:xfrm>
          <a:off x="3389759" y="1452713"/>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44E4B4-A74F-41BA-A5B5-70E477771960}">
      <dsp:nvSpPr>
        <dsp:cNvPr id="0" name=""/>
        <dsp:cNvSpPr/>
      </dsp:nvSpPr>
      <dsp:spPr>
        <a:xfrm>
          <a:off x="0" y="1466312"/>
          <a:ext cx="8968741" cy="0"/>
        </a:xfrm>
        <a:prstGeom prst="line">
          <a:avLst/>
        </a:prstGeom>
        <a:solidFill>
          <a:schemeClr val="accent2">
            <a:shade val="50000"/>
            <a:hueOff val="-392035"/>
            <a:satOff val="3123"/>
            <a:lumOff val="33389"/>
            <a:alphaOff val="0"/>
          </a:schemeClr>
        </a:solidFill>
        <a:ln w="19050" cap="flat" cmpd="sng" algn="ctr">
          <a:solidFill>
            <a:schemeClr val="accent2">
              <a:shade val="50000"/>
              <a:hueOff val="-392035"/>
              <a:satOff val="3123"/>
              <a:lumOff val="333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928DE1-C2AD-4BAF-ABC7-C5E4520C938D}">
      <dsp:nvSpPr>
        <dsp:cNvPr id="0" name=""/>
        <dsp:cNvSpPr/>
      </dsp:nvSpPr>
      <dsp:spPr>
        <a:xfrm>
          <a:off x="0" y="1466312"/>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Metodología</a:t>
          </a:r>
          <a:endParaRPr lang="es-CO" sz="1400" kern="1200">
            <a:latin typeface="Abadi Extra Light" panose="020B0204020104020204" pitchFamily="34" charset="0"/>
          </a:endParaRPr>
        </a:p>
      </dsp:txBody>
      <dsp:txXfrm>
        <a:off x="0" y="1466312"/>
        <a:ext cx="3389759" cy="293162"/>
      </dsp:txXfrm>
    </dsp:sp>
    <dsp:sp modelId="{4B54C958-2A07-4EC9-8464-FEF1378160C9}">
      <dsp:nvSpPr>
        <dsp:cNvPr id="0" name=""/>
        <dsp:cNvSpPr/>
      </dsp:nvSpPr>
      <dsp:spPr>
        <a:xfrm>
          <a:off x="3476006" y="1479625"/>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a:latin typeface="Abadi Extra Light" panose="020B0204020104020204" pitchFamily="34" charset="0"/>
            </a:rPr>
            <a:t>Desarrollo de métodos y modelos.</a:t>
          </a:r>
          <a:endParaRPr lang="es-CO" sz="1400" kern="1200">
            <a:latin typeface="Abadi Extra Light" panose="020B0204020104020204" pitchFamily="34" charset="0"/>
          </a:endParaRPr>
        </a:p>
      </dsp:txBody>
      <dsp:txXfrm>
        <a:off x="3476006" y="1479625"/>
        <a:ext cx="5492734" cy="266250"/>
      </dsp:txXfrm>
    </dsp:sp>
    <dsp:sp modelId="{9D024CE6-CF32-40B7-843C-7291C1C7E5ED}">
      <dsp:nvSpPr>
        <dsp:cNvPr id="0" name=""/>
        <dsp:cNvSpPr/>
      </dsp:nvSpPr>
      <dsp:spPr>
        <a:xfrm>
          <a:off x="3389759" y="1745875"/>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780D5A-231E-4F3E-86F4-94CB96CBAC3D}">
      <dsp:nvSpPr>
        <dsp:cNvPr id="0" name=""/>
        <dsp:cNvSpPr/>
      </dsp:nvSpPr>
      <dsp:spPr>
        <a:xfrm>
          <a:off x="0" y="1759474"/>
          <a:ext cx="8968741" cy="0"/>
        </a:xfrm>
        <a:prstGeom prst="line">
          <a:avLst/>
        </a:prstGeom>
        <a:solidFill>
          <a:schemeClr val="accent2">
            <a:shade val="50000"/>
            <a:hueOff val="-470442"/>
            <a:satOff val="3747"/>
            <a:lumOff val="40066"/>
            <a:alphaOff val="0"/>
          </a:schemeClr>
        </a:solidFill>
        <a:ln w="19050" cap="flat" cmpd="sng" algn="ctr">
          <a:solidFill>
            <a:schemeClr val="accent2">
              <a:shade val="50000"/>
              <a:hueOff val="-470442"/>
              <a:satOff val="3747"/>
              <a:lumOff val="400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A33450-D290-45BD-A968-5FEBAAB22008}">
      <dsp:nvSpPr>
        <dsp:cNvPr id="0" name=""/>
        <dsp:cNvSpPr/>
      </dsp:nvSpPr>
      <dsp:spPr>
        <a:xfrm>
          <a:off x="0" y="1759474"/>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Administración de proyecto</a:t>
          </a:r>
          <a:endParaRPr lang="es-CO" sz="1400" kern="1200">
            <a:latin typeface="Abadi Extra Light" panose="020B0204020104020204" pitchFamily="34" charset="0"/>
          </a:endParaRPr>
        </a:p>
      </dsp:txBody>
      <dsp:txXfrm>
        <a:off x="0" y="1759474"/>
        <a:ext cx="3389759" cy="293162"/>
      </dsp:txXfrm>
    </dsp:sp>
    <dsp:sp modelId="{01F24145-CDCC-4E18-B5B8-8350E03F292A}">
      <dsp:nvSpPr>
        <dsp:cNvPr id="0" name=""/>
        <dsp:cNvSpPr/>
      </dsp:nvSpPr>
      <dsp:spPr>
        <a:xfrm>
          <a:off x="3476006" y="1772787"/>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Gestión y coordinación del proyecto.</a:t>
          </a:r>
          <a:endParaRPr lang="es-CO" sz="1400" kern="1200" dirty="0">
            <a:latin typeface="Abadi Extra Light" panose="020B0204020104020204" pitchFamily="34" charset="0"/>
          </a:endParaRPr>
        </a:p>
      </dsp:txBody>
      <dsp:txXfrm>
        <a:off x="3476006" y="1772787"/>
        <a:ext cx="5492734" cy="266250"/>
      </dsp:txXfrm>
    </dsp:sp>
    <dsp:sp modelId="{345C9181-E491-4256-B718-490C8FE3C838}">
      <dsp:nvSpPr>
        <dsp:cNvPr id="0" name=""/>
        <dsp:cNvSpPr/>
      </dsp:nvSpPr>
      <dsp:spPr>
        <a:xfrm>
          <a:off x="3389759" y="2039038"/>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BB76E0-1B67-46EC-B317-973DD89D6193}">
      <dsp:nvSpPr>
        <dsp:cNvPr id="0" name=""/>
        <dsp:cNvSpPr/>
      </dsp:nvSpPr>
      <dsp:spPr>
        <a:xfrm>
          <a:off x="0" y="2052637"/>
          <a:ext cx="8968741" cy="0"/>
        </a:xfrm>
        <a:prstGeom prst="line">
          <a:avLst/>
        </a:prstGeom>
        <a:solidFill>
          <a:schemeClr val="accent2">
            <a:shade val="50000"/>
            <a:hueOff val="-548849"/>
            <a:satOff val="4372"/>
            <a:lumOff val="46744"/>
            <a:alphaOff val="0"/>
          </a:schemeClr>
        </a:solidFill>
        <a:ln w="19050" cap="flat" cmpd="sng" algn="ctr">
          <a:solidFill>
            <a:schemeClr val="accent2">
              <a:shade val="50000"/>
              <a:hueOff val="-548849"/>
              <a:satOff val="4372"/>
              <a:lumOff val="467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41BC0-F311-4AF4-B0E9-C23A166A9716}">
      <dsp:nvSpPr>
        <dsp:cNvPr id="0" name=""/>
        <dsp:cNvSpPr/>
      </dsp:nvSpPr>
      <dsp:spPr>
        <a:xfrm>
          <a:off x="0" y="2052636"/>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Recursos</a:t>
          </a:r>
          <a:endParaRPr lang="es-CO" sz="1400" kern="1200" dirty="0">
            <a:latin typeface="Abadi Extra Light" panose="020B0204020104020204" pitchFamily="34" charset="0"/>
          </a:endParaRPr>
        </a:p>
      </dsp:txBody>
      <dsp:txXfrm>
        <a:off x="0" y="2052636"/>
        <a:ext cx="3389759" cy="293162"/>
      </dsp:txXfrm>
    </dsp:sp>
    <dsp:sp modelId="{B0BA6F78-3888-4427-8803-7886788F31BB}">
      <dsp:nvSpPr>
        <dsp:cNvPr id="0" name=""/>
        <dsp:cNvSpPr/>
      </dsp:nvSpPr>
      <dsp:spPr>
        <a:xfrm>
          <a:off x="3476006" y="2065949"/>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a:latin typeface="Abadi Extra Light" panose="020B0204020104020204" pitchFamily="34" charset="0"/>
            </a:rPr>
            <a:t>Suministro de materiales, reactivos y otros recursos.</a:t>
          </a:r>
          <a:endParaRPr lang="es-CO" sz="1400" kern="1200">
            <a:latin typeface="Abadi Extra Light" panose="020B0204020104020204" pitchFamily="34" charset="0"/>
          </a:endParaRPr>
        </a:p>
      </dsp:txBody>
      <dsp:txXfrm>
        <a:off x="3476006" y="2065949"/>
        <a:ext cx="5492734" cy="266250"/>
      </dsp:txXfrm>
    </dsp:sp>
    <dsp:sp modelId="{CAB17FB6-DD16-4DE3-B72C-569F8F577E2D}">
      <dsp:nvSpPr>
        <dsp:cNvPr id="0" name=""/>
        <dsp:cNvSpPr/>
      </dsp:nvSpPr>
      <dsp:spPr>
        <a:xfrm>
          <a:off x="3389759" y="2332200"/>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88392A-E280-4102-8639-046029D1C8C5}">
      <dsp:nvSpPr>
        <dsp:cNvPr id="0" name=""/>
        <dsp:cNvSpPr/>
      </dsp:nvSpPr>
      <dsp:spPr>
        <a:xfrm>
          <a:off x="0" y="2345799"/>
          <a:ext cx="8968741" cy="0"/>
        </a:xfrm>
        <a:prstGeom prst="line">
          <a:avLst/>
        </a:prstGeom>
        <a:solidFill>
          <a:schemeClr val="accent2">
            <a:shade val="50000"/>
            <a:hueOff val="-470442"/>
            <a:satOff val="3747"/>
            <a:lumOff val="40066"/>
            <a:alphaOff val="0"/>
          </a:schemeClr>
        </a:solidFill>
        <a:ln w="19050" cap="flat" cmpd="sng" algn="ctr">
          <a:solidFill>
            <a:schemeClr val="accent2">
              <a:shade val="50000"/>
              <a:hueOff val="-470442"/>
              <a:satOff val="3747"/>
              <a:lumOff val="400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620B8-2791-4640-B737-11C2E45F4889}">
      <dsp:nvSpPr>
        <dsp:cNvPr id="0" name=""/>
        <dsp:cNvSpPr/>
      </dsp:nvSpPr>
      <dsp:spPr>
        <a:xfrm>
          <a:off x="0" y="2345799"/>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dirty="0">
              <a:latin typeface="Abadi Extra Light" panose="020B0204020104020204" pitchFamily="34" charset="0"/>
            </a:rPr>
            <a:t>Software</a:t>
          </a:r>
          <a:endParaRPr lang="es-CO" sz="1400" kern="1200" dirty="0">
            <a:latin typeface="Abadi Extra Light" panose="020B0204020104020204" pitchFamily="34" charset="0"/>
          </a:endParaRPr>
        </a:p>
      </dsp:txBody>
      <dsp:txXfrm>
        <a:off x="0" y="2345799"/>
        <a:ext cx="3389759" cy="293162"/>
      </dsp:txXfrm>
    </dsp:sp>
    <dsp:sp modelId="{18E80A86-8FDD-4455-8DCA-5D4254177D2D}">
      <dsp:nvSpPr>
        <dsp:cNvPr id="0" name=""/>
        <dsp:cNvSpPr/>
      </dsp:nvSpPr>
      <dsp:spPr>
        <a:xfrm>
          <a:off x="3476006" y="2359111"/>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a:latin typeface="Abadi Extra Light" panose="020B0204020104020204" pitchFamily="34" charset="0"/>
            </a:rPr>
            <a:t>Desarrollo y programación de software utilizado en el trabajo.</a:t>
          </a:r>
          <a:endParaRPr lang="es-CO" sz="1400" kern="1200">
            <a:latin typeface="Abadi Extra Light" panose="020B0204020104020204" pitchFamily="34" charset="0"/>
          </a:endParaRPr>
        </a:p>
      </dsp:txBody>
      <dsp:txXfrm>
        <a:off x="3476006" y="2359111"/>
        <a:ext cx="5492734" cy="266250"/>
      </dsp:txXfrm>
    </dsp:sp>
    <dsp:sp modelId="{77770C47-F68D-4F3F-BF84-31060CA752E0}">
      <dsp:nvSpPr>
        <dsp:cNvPr id="0" name=""/>
        <dsp:cNvSpPr/>
      </dsp:nvSpPr>
      <dsp:spPr>
        <a:xfrm>
          <a:off x="3389759" y="2625362"/>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49043-C5D1-4992-B77B-8878D4B44F87}">
      <dsp:nvSpPr>
        <dsp:cNvPr id="0" name=""/>
        <dsp:cNvSpPr/>
      </dsp:nvSpPr>
      <dsp:spPr>
        <a:xfrm>
          <a:off x="0" y="2638961"/>
          <a:ext cx="8968741" cy="0"/>
        </a:xfrm>
        <a:prstGeom prst="line">
          <a:avLst/>
        </a:prstGeom>
        <a:solidFill>
          <a:schemeClr val="accent2">
            <a:shade val="50000"/>
            <a:hueOff val="-392035"/>
            <a:satOff val="3123"/>
            <a:lumOff val="33389"/>
            <a:alphaOff val="0"/>
          </a:schemeClr>
        </a:solidFill>
        <a:ln w="19050" cap="flat" cmpd="sng" algn="ctr">
          <a:solidFill>
            <a:schemeClr val="accent2">
              <a:shade val="50000"/>
              <a:hueOff val="-392035"/>
              <a:satOff val="3123"/>
              <a:lumOff val="333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2BB39-4D57-4182-9A68-95CA7BAEA0D2}">
      <dsp:nvSpPr>
        <dsp:cNvPr id="0" name=""/>
        <dsp:cNvSpPr/>
      </dsp:nvSpPr>
      <dsp:spPr>
        <a:xfrm>
          <a:off x="0" y="2638961"/>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Supervisión</a:t>
          </a:r>
          <a:endParaRPr lang="es-CO" sz="1400" kern="1200">
            <a:latin typeface="Abadi Extra Light" panose="020B0204020104020204" pitchFamily="34" charset="0"/>
          </a:endParaRPr>
        </a:p>
      </dsp:txBody>
      <dsp:txXfrm>
        <a:off x="0" y="2638961"/>
        <a:ext cx="3389759" cy="293162"/>
      </dsp:txXfrm>
    </dsp:sp>
    <dsp:sp modelId="{0FD71FA5-08F3-4B53-8474-9244501D4301}">
      <dsp:nvSpPr>
        <dsp:cNvPr id="0" name=""/>
        <dsp:cNvSpPr/>
      </dsp:nvSpPr>
      <dsp:spPr>
        <a:xfrm>
          <a:off x="3476006" y="2652274"/>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Supervisión del proceso de investigación.</a:t>
          </a:r>
          <a:endParaRPr lang="es-CO" sz="1400" kern="1200" dirty="0">
            <a:latin typeface="Abadi Extra Light" panose="020B0204020104020204" pitchFamily="34" charset="0"/>
          </a:endParaRPr>
        </a:p>
      </dsp:txBody>
      <dsp:txXfrm>
        <a:off x="3476006" y="2652274"/>
        <a:ext cx="5492734" cy="266250"/>
      </dsp:txXfrm>
    </dsp:sp>
    <dsp:sp modelId="{1AA2D46B-68DD-4CC8-9558-74B01CC40EEB}">
      <dsp:nvSpPr>
        <dsp:cNvPr id="0" name=""/>
        <dsp:cNvSpPr/>
      </dsp:nvSpPr>
      <dsp:spPr>
        <a:xfrm>
          <a:off x="3389759" y="2918524"/>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33968C-887F-4B91-A6B6-FCDFE149A94C}">
      <dsp:nvSpPr>
        <dsp:cNvPr id="0" name=""/>
        <dsp:cNvSpPr/>
      </dsp:nvSpPr>
      <dsp:spPr>
        <a:xfrm>
          <a:off x="0" y="2932123"/>
          <a:ext cx="8968741" cy="0"/>
        </a:xfrm>
        <a:prstGeom prst="line">
          <a:avLst/>
        </a:prstGeom>
        <a:solidFill>
          <a:schemeClr val="accent2">
            <a:shade val="50000"/>
            <a:hueOff val="-313628"/>
            <a:satOff val="2498"/>
            <a:lumOff val="26711"/>
            <a:alphaOff val="0"/>
          </a:schemeClr>
        </a:solidFill>
        <a:ln w="19050" cap="flat" cmpd="sng" algn="ctr">
          <a:solidFill>
            <a:schemeClr val="accent2">
              <a:shade val="50000"/>
              <a:hueOff val="-313628"/>
              <a:satOff val="2498"/>
              <a:lumOff val="2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6BD9F0-ADE2-418E-9BF6-13DFB01375B7}">
      <dsp:nvSpPr>
        <dsp:cNvPr id="0" name=""/>
        <dsp:cNvSpPr/>
      </dsp:nvSpPr>
      <dsp:spPr>
        <a:xfrm>
          <a:off x="0" y="2932123"/>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Validación</a:t>
          </a:r>
          <a:endParaRPr lang="es-CO" sz="1400" kern="1200">
            <a:latin typeface="Abadi Extra Light" panose="020B0204020104020204" pitchFamily="34" charset="0"/>
          </a:endParaRPr>
        </a:p>
      </dsp:txBody>
      <dsp:txXfrm>
        <a:off x="0" y="2932123"/>
        <a:ext cx="3389759" cy="293162"/>
      </dsp:txXfrm>
    </dsp:sp>
    <dsp:sp modelId="{9DAAC60D-84C1-479E-BC0C-54CBB7106081}">
      <dsp:nvSpPr>
        <dsp:cNvPr id="0" name=""/>
        <dsp:cNvSpPr/>
      </dsp:nvSpPr>
      <dsp:spPr>
        <a:xfrm>
          <a:off x="3476006" y="2945436"/>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a:latin typeface="Abadi Extra Light" panose="020B0204020104020204" pitchFamily="34" charset="0"/>
            </a:rPr>
            <a:t>Verificación de la reproducibilidad y replicación de los resultados.</a:t>
          </a:r>
          <a:endParaRPr lang="es-CO" sz="1400" kern="1200">
            <a:latin typeface="Abadi Extra Light" panose="020B0204020104020204" pitchFamily="34" charset="0"/>
          </a:endParaRPr>
        </a:p>
      </dsp:txBody>
      <dsp:txXfrm>
        <a:off x="3476006" y="2945436"/>
        <a:ext cx="5492734" cy="266250"/>
      </dsp:txXfrm>
    </dsp:sp>
    <dsp:sp modelId="{EC4C7116-9B3E-473B-8D9E-8F3DDEEB947A}">
      <dsp:nvSpPr>
        <dsp:cNvPr id="0" name=""/>
        <dsp:cNvSpPr/>
      </dsp:nvSpPr>
      <dsp:spPr>
        <a:xfrm>
          <a:off x="3389759" y="3211687"/>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8CB97D-85F2-48A7-8DD4-B02EE6C9A64B}">
      <dsp:nvSpPr>
        <dsp:cNvPr id="0" name=""/>
        <dsp:cNvSpPr/>
      </dsp:nvSpPr>
      <dsp:spPr>
        <a:xfrm>
          <a:off x="0" y="3225286"/>
          <a:ext cx="8968741" cy="0"/>
        </a:xfrm>
        <a:prstGeom prst="line">
          <a:avLst/>
        </a:prstGeom>
        <a:solidFill>
          <a:schemeClr val="accent2">
            <a:shade val="50000"/>
            <a:hueOff val="-235221"/>
            <a:satOff val="1874"/>
            <a:lumOff val="20033"/>
            <a:alphaOff val="0"/>
          </a:schemeClr>
        </a:solidFill>
        <a:ln w="19050" cap="flat" cmpd="sng" algn="ctr">
          <a:solidFill>
            <a:schemeClr val="accent2">
              <a:shade val="50000"/>
              <a:hueOff val="-235221"/>
              <a:satOff val="1874"/>
              <a:lumOff val="200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B8E74-62F1-4BFB-9D88-14646BBA2249}">
      <dsp:nvSpPr>
        <dsp:cNvPr id="0" name=""/>
        <dsp:cNvSpPr/>
      </dsp:nvSpPr>
      <dsp:spPr>
        <a:xfrm>
          <a:off x="0" y="3225286"/>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dirty="0">
              <a:latin typeface="Abadi Extra Light" panose="020B0204020104020204" pitchFamily="34" charset="0"/>
            </a:rPr>
            <a:t>Visualización</a:t>
          </a:r>
          <a:endParaRPr lang="es-CO" sz="1400" kern="1200" dirty="0">
            <a:latin typeface="Abadi Extra Light" panose="020B0204020104020204" pitchFamily="34" charset="0"/>
          </a:endParaRPr>
        </a:p>
      </dsp:txBody>
      <dsp:txXfrm>
        <a:off x="0" y="3225286"/>
        <a:ext cx="3389759" cy="293162"/>
      </dsp:txXfrm>
    </dsp:sp>
    <dsp:sp modelId="{F578D4BF-D155-4C9C-8775-EF936B6B58FC}">
      <dsp:nvSpPr>
        <dsp:cNvPr id="0" name=""/>
        <dsp:cNvSpPr/>
      </dsp:nvSpPr>
      <dsp:spPr>
        <a:xfrm>
          <a:off x="3476006" y="3238598"/>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Preparación de gráficos y visualización de datos.</a:t>
          </a:r>
          <a:endParaRPr lang="es-CO" sz="1400" kern="1200" dirty="0">
            <a:latin typeface="Abadi Extra Light" panose="020B0204020104020204" pitchFamily="34" charset="0"/>
          </a:endParaRPr>
        </a:p>
      </dsp:txBody>
      <dsp:txXfrm>
        <a:off x="3476006" y="3238598"/>
        <a:ext cx="5492734" cy="266250"/>
      </dsp:txXfrm>
    </dsp:sp>
    <dsp:sp modelId="{1E012D05-EB65-4D43-BF5F-2889A830370A}">
      <dsp:nvSpPr>
        <dsp:cNvPr id="0" name=""/>
        <dsp:cNvSpPr/>
      </dsp:nvSpPr>
      <dsp:spPr>
        <a:xfrm>
          <a:off x="3389759" y="3504849"/>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F00A5C-914F-401F-A2C7-64C3B5BF7340}">
      <dsp:nvSpPr>
        <dsp:cNvPr id="0" name=""/>
        <dsp:cNvSpPr/>
      </dsp:nvSpPr>
      <dsp:spPr>
        <a:xfrm>
          <a:off x="0" y="3518448"/>
          <a:ext cx="8968741" cy="0"/>
        </a:xfrm>
        <a:prstGeom prst="line">
          <a:avLst/>
        </a:prstGeom>
        <a:solidFill>
          <a:schemeClr val="accent2">
            <a:shade val="50000"/>
            <a:hueOff val="-156814"/>
            <a:satOff val="1249"/>
            <a:lumOff val="13355"/>
            <a:alphaOff val="0"/>
          </a:schemeClr>
        </a:solidFill>
        <a:ln w="19050" cap="flat" cmpd="sng" algn="ctr">
          <a:solidFill>
            <a:schemeClr val="accent2">
              <a:shade val="50000"/>
              <a:hueOff val="-156814"/>
              <a:satOff val="1249"/>
              <a:lumOff val="133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4E1102-57EA-4C67-9E94-C6BFBE767668}">
      <dsp:nvSpPr>
        <dsp:cNvPr id="0" name=""/>
        <dsp:cNvSpPr/>
      </dsp:nvSpPr>
      <dsp:spPr>
        <a:xfrm>
          <a:off x="0" y="3518448"/>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Redacción – Preparación del borrador original</a:t>
          </a:r>
          <a:endParaRPr lang="es-CO" sz="1400" kern="1200">
            <a:latin typeface="Abadi Extra Light" panose="020B0204020104020204" pitchFamily="34" charset="0"/>
          </a:endParaRPr>
        </a:p>
      </dsp:txBody>
      <dsp:txXfrm>
        <a:off x="0" y="3518448"/>
        <a:ext cx="3389759" cy="293162"/>
      </dsp:txXfrm>
    </dsp:sp>
    <dsp:sp modelId="{5B4E6157-1FD2-4981-A696-882A9078BCFD}">
      <dsp:nvSpPr>
        <dsp:cNvPr id="0" name=""/>
        <dsp:cNvSpPr/>
      </dsp:nvSpPr>
      <dsp:spPr>
        <a:xfrm>
          <a:off x="3476006" y="3531760"/>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Creación del borrador inicial del artículo.</a:t>
          </a:r>
          <a:endParaRPr lang="es-CO" sz="1400" kern="1200" dirty="0">
            <a:latin typeface="Abadi Extra Light" panose="020B0204020104020204" pitchFamily="34" charset="0"/>
          </a:endParaRPr>
        </a:p>
      </dsp:txBody>
      <dsp:txXfrm>
        <a:off x="3476006" y="3531760"/>
        <a:ext cx="5492734" cy="266250"/>
      </dsp:txXfrm>
    </dsp:sp>
    <dsp:sp modelId="{12498DE1-2F9C-46D1-85C9-B6A7F65E0207}">
      <dsp:nvSpPr>
        <dsp:cNvPr id="0" name=""/>
        <dsp:cNvSpPr/>
      </dsp:nvSpPr>
      <dsp:spPr>
        <a:xfrm>
          <a:off x="3389759" y="3798011"/>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0A1250-C0EC-408C-BCCB-E303D43D2EFC}">
      <dsp:nvSpPr>
        <dsp:cNvPr id="0" name=""/>
        <dsp:cNvSpPr/>
      </dsp:nvSpPr>
      <dsp:spPr>
        <a:xfrm>
          <a:off x="0" y="3811610"/>
          <a:ext cx="8968741" cy="0"/>
        </a:xfrm>
        <a:prstGeom prst="line">
          <a:avLst/>
        </a:prstGeom>
        <a:solidFill>
          <a:schemeClr val="accent2">
            <a:shade val="50000"/>
            <a:hueOff val="-78407"/>
            <a:satOff val="625"/>
            <a:lumOff val="6678"/>
            <a:alphaOff val="0"/>
          </a:schemeClr>
        </a:solidFill>
        <a:ln w="19050" cap="flat" cmpd="sng" algn="ctr">
          <a:solidFill>
            <a:schemeClr val="accent2">
              <a:shade val="50000"/>
              <a:hueOff val="-78407"/>
              <a:satOff val="625"/>
              <a:lumOff val="66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2FB72B-0943-4CB1-902E-6D85C9C99B2C}">
      <dsp:nvSpPr>
        <dsp:cNvPr id="0" name=""/>
        <dsp:cNvSpPr/>
      </dsp:nvSpPr>
      <dsp:spPr>
        <a:xfrm>
          <a:off x="0" y="3811610"/>
          <a:ext cx="3389759" cy="293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None/>
          </a:pPr>
          <a:r>
            <a:rPr lang="es-VE" sz="1400" b="1" kern="1200">
              <a:latin typeface="Abadi Extra Light" panose="020B0204020104020204" pitchFamily="34" charset="0"/>
            </a:rPr>
            <a:t>Redacción – Revisión y edición</a:t>
          </a:r>
          <a:endParaRPr lang="es-CO" sz="1400" kern="1200">
            <a:latin typeface="Abadi Extra Light" panose="020B0204020104020204" pitchFamily="34" charset="0"/>
          </a:endParaRPr>
        </a:p>
      </dsp:txBody>
      <dsp:txXfrm>
        <a:off x="0" y="3811610"/>
        <a:ext cx="3389759" cy="293162"/>
      </dsp:txXfrm>
    </dsp:sp>
    <dsp:sp modelId="{35E6030B-7479-4355-87E6-E556567F030D}">
      <dsp:nvSpPr>
        <dsp:cNvPr id="0" name=""/>
        <dsp:cNvSpPr/>
      </dsp:nvSpPr>
      <dsp:spPr>
        <a:xfrm>
          <a:off x="3476006" y="3824923"/>
          <a:ext cx="5492734" cy="2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VE" sz="1400" kern="1200" dirty="0">
              <a:latin typeface="Abadi Extra Light" panose="020B0204020104020204" pitchFamily="34" charset="0"/>
            </a:rPr>
            <a:t>Revisión crítica del artículo, incluidas las etapas posteriores a la publicación.</a:t>
          </a:r>
          <a:endParaRPr lang="es-CO" sz="1400" kern="1200" dirty="0">
            <a:latin typeface="Abadi Extra Light" panose="020B0204020104020204" pitchFamily="34" charset="0"/>
          </a:endParaRPr>
        </a:p>
      </dsp:txBody>
      <dsp:txXfrm>
        <a:off x="3476006" y="3824923"/>
        <a:ext cx="5492734" cy="266250"/>
      </dsp:txXfrm>
    </dsp:sp>
    <dsp:sp modelId="{081F9B1E-6F71-4481-8326-FA8D99B2F6CF}">
      <dsp:nvSpPr>
        <dsp:cNvPr id="0" name=""/>
        <dsp:cNvSpPr/>
      </dsp:nvSpPr>
      <dsp:spPr>
        <a:xfrm>
          <a:off x="3389759" y="4091174"/>
          <a:ext cx="44703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B43EC-A1F7-452B-B1FE-A044CF3510A5}">
      <dsp:nvSpPr>
        <dsp:cNvPr id="0" name=""/>
        <dsp:cNvSpPr/>
      </dsp:nvSpPr>
      <dsp:spPr>
        <a:xfrm>
          <a:off x="37733" y="1172832"/>
          <a:ext cx="767106" cy="76710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B48336-99CD-48E6-9203-85B23EF88525}">
      <dsp:nvSpPr>
        <dsp:cNvPr id="0" name=""/>
        <dsp:cNvSpPr/>
      </dsp:nvSpPr>
      <dsp:spPr>
        <a:xfrm>
          <a:off x="198825" y="1333924"/>
          <a:ext cx="444921" cy="444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741A6D5-245D-4639-A262-0FEF7E5819E8}">
      <dsp:nvSpPr>
        <dsp:cNvPr id="0" name=""/>
        <dsp:cNvSpPr/>
      </dsp:nvSpPr>
      <dsp:spPr>
        <a:xfrm>
          <a:off x="969219" y="1172832"/>
          <a:ext cx="1808179" cy="767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s-VE" sz="1600" kern="1200" dirty="0">
              <a:latin typeface="Agency FB" panose="020B0503020202020204" pitchFamily="34" charset="0"/>
            </a:rPr>
            <a:t>Aquellos que no cumplan con los criterios de autoría pero que hayan realizado contribuciones significativas (como asesoramiento, asistencia técnica, etc.) deben ser reconocidos en los </a:t>
          </a:r>
          <a:r>
            <a:rPr lang="es-VE" sz="1600" b="1" kern="1200" dirty="0">
              <a:latin typeface="Agency FB" panose="020B0503020202020204" pitchFamily="34" charset="0"/>
            </a:rPr>
            <a:t>agradecimientos</a:t>
          </a:r>
          <a:r>
            <a:rPr lang="es-VE" sz="1600" kern="1200" dirty="0">
              <a:latin typeface="Agency FB" panose="020B0503020202020204" pitchFamily="34" charset="0"/>
            </a:rPr>
            <a:t>.</a:t>
          </a:r>
          <a:endParaRPr lang="en-US" sz="1600" kern="1200" dirty="0">
            <a:latin typeface="Agency FB" panose="020B0503020202020204" pitchFamily="34" charset="0"/>
          </a:endParaRPr>
        </a:p>
      </dsp:txBody>
      <dsp:txXfrm>
        <a:off x="969219" y="1172832"/>
        <a:ext cx="1808179" cy="767106"/>
      </dsp:txXfrm>
    </dsp:sp>
    <dsp:sp modelId="{6B17E404-B71B-4AA5-B8E7-695B9D18C754}">
      <dsp:nvSpPr>
        <dsp:cNvPr id="0" name=""/>
        <dsp:cNvSpPr/>
      </dsp:nvSpPr>
      <dsp:spPr>
        <a:xfrm>
          <a:off x="3092460" y="1172832"/>
          <a:ext cx="767106" cy="76710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C28B08-69C1-4B0F-B562-644F1D4D0EBC}">
      <dsp:nvSpPr>
        <dsp:cNvPr id="0" name=""/>
        <dsp:cNvSpPr/>
      </dsp:nvSpPr>
      <dsp:spPr>
        <a:xfrm>
          <a:off x="3253552" y="1333924"/>
          <a:ext cx="444921" cy="4449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5C91B02-6EB3-4772-8E4C-7E0EC135980B}">
      <dsp:nvSpPr>
        <dsp:cNvPr id="0" name=""/>
        <dsp:cNvSpPr/>
      </dsp:nvSpPr>
      <dsp:spPr>
        <a:xfrm>
          <a:off x="4023946" y="1172832"/>
          <a:ext cx="1808179" cy="767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s-VE" sz="1600" kern="1200" dirty="0">
              <a:latin typeface="Agency FB" panose="020B0503020202020204" pitchFamily="34" charset="0"/>
            </a:rPr>
            <a:t> Esto debe hacerse con su </a:t>
          </a:r>
          <a:r>
            <a:rPr lang="es-VE" sz="1600" b="1" kern="1200" dirty="0">
              <a:latin typeface="Agency FB" panose="020B0503020202020204" pitchFamily="34" charset="0"/>
            </a:rPr>
            <a:t>consentimiento explícito</a:t>
          </a:r>
          <a:r>
            <a:rPr lang="es-VE" sz="1600" kern="1200" dirty="0">
              <a:latin typeface="Agency FB" panose="020B0503020202020204" pitchFamily="34" charset="0"/>
            </a:rPr>
            <a:t>.</a:t>
          </a:r>
          <a:endParaRPr lang="en-US" sz="1600" kern="1200" dirty="0">
            <a:latin typeface="Agency FB" panose="020B0503020202020204" pitchFamily="34" charset="0"/>
          </a:endParaRPr>
        </a:p>
      </dsp:txBody>
      <dsp:txXfrm>
        <a:off x="4023946" y="1172832"/>
        <a:ext cx="1808179" cy="7671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73E9F-2A70-4237-85EC-AA29576A929A}">
      <dsp:nvSpPr>
        <dsp:cNvPr id="0" name=""/>
        <dsp:cNvSpPr/>
      </dsp:nvSpPr>
      <dsp:spPr>
        <a:xfrm>
          <a:off x="0" y="0"/>
          <a:ext cx="3778508"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D543E1-F09B-45BF-A9B2-C18059D9056B}">
      <dsp:nvSpPr>
        <dsp:cNvPr id="0" name=""/>
        <dsp:cNvSpPr/>
      </dsp:nvSpPr>
      <dsp:spPr>
        <a:xfrm>
          <a:off x="0" y="0"/>
          <a:ext cx="3778508" cy="156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VE" sz="1600" b="1" kern="1200">
              <a:solidFill>
                <a:schemeClr val="bg1"/>
              </a:solidFill>
              <a:latin typeface="Agency FB" panose="020B0503020202020204" pitchFamily="34" charset="0"/>
            </a:rPr>
            <a:t>Documentación adecuada: </a:t>
          </a:r>
          <a:r>
            <a:rPr lang="es-VE" sz="1600" kern="1200">
              <a:solidFill>
                <a:schemeClr val="bg1"/>
              </a:solidFill>
              <a:latin typeface="Agency FB" panose="020B0503020202020204" pitchFamily="34" charset="0"/>
            </a:rPr>
            <a:t>Si se deben realizar cambios en la autoría después de la publicación (como añadir o eliminar autores), la revista debe recibir una justificación adecuada junto con la confirmación escrita de todos los coautores de que están de acuerdo con los cambios.</a:t>
          </a:r>
          <a:endParaRPr lang="es-CO" sz="1600" kern="1200" dirty="0">
            <a:solidFill>
              <a:schemeClr val="bg1"/>
            </a:solidFill>
            <a:latin typeface="Agency FB" panose="020B0503020202020204" pitchFamily="34" charset="0"/>
          </a:endParaRPr>
        </a:p>
      </dsp:txBody>
      <dsp:txXfrm>
        <a:off x="0" y="0"/>
        <a:ext cx="3778508" cy="1562100"/>
      </dsp:txXfrm>
    </dsp:sp>
    <dsp:sp modelId="{54BB5AFA-8057-44C4-A80F-DBCC99CCB3C0}">
      <dsp:nvSpPr>
        <dsp:cNvPr id="0" name=""/>
        <dsp:cNvSpPr/>
      </dsp:nvSpPr>
      <dsp:spPr>
        <a:xfrm>
          <a:off x="0" y="1562100"/>
          <a:ext cx="3778508"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57674-B715-4FFD-AC28-37F9253C77B5}">
      <dsp:nvSpPr>
        <dsp:cNvPr id="0" name=""/>
        <dsp:cNvSpPr/>
      </dsp:nvSpPr>
      <dsp:spPr>
        <a:xfrm>
          <a:off x="0" y="1562100"/>
          <a:ext cx="3778508" cy="156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VE" sz="1600" b="1" kern="1200">
              <a:solidFill>
                <a:schemeClr val="bg1"/>
              </a:solidFill>
              <a:latin typeface="Agency FB" panose="020B0503020202020204" pitchFamily="34" charset="0"/>
            </a:rPr>
            <a:t>Correcciones o erratas: </a:t>
          </a:r>
          <a:r>
            <a:rPr lang="es-VE" sz="1600" kern="1200">
              <a:solidFill>
                <a:schemeClr val="bg1"/>
              </a:solidFill>
              <a:latin typeface="Agency FB" panose="020B0503020202020204" pitchFamily="34" charset="0"/>
            </a:rPr>
            <a:t>Si hay un cambio legítimo en la autoría después de la publicación, se debe publicar una corrección oficial o una errata para notificar a la comunidad científica sobre el cambio. Esto debe hacerse de manera transparente para evitar la confusión.</a:t>
          </a:r>
          <a:endParaRPr lang="es-CO" sz="1600" kern="1200" dirty="0">
            <a:solidFill>
              <a:schemeClr val="bg1"/>
            </a:solidFill>
            <a:latin typeface="Agency FB" panose="020B0503020202020204" pitchFamily="34" charset="0"/>
          </a:endParaRPr>
        </a:p>
      </dsp:txBody>
      <dsp:txXfrm>
        <a:off x="0" y="1562100"/>
        <a:ext cx="3778508" cy="15621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ED6ED-6D92-4A0C-91B8-9A01FA97249F}">
      <dsp:nvSpPr>
        <dsp:cNvPr id="0" name=""/>
        <dsp:cNvSpPr/>
      </dsp:nvSpPr>
      <dsp:spPr>
        <a:xfrm>
          <a:off x="0" y="1525"/>
          <a:ext cx="3778508"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66A45-1762-41CE-8849-9A7E5F19AE9A}">
      <dsp:nvSpPr>
        <dsp:cNvPr id="0" name=""/>
        <dsp:cNvSpPr/>
      </dsp:nvSpPr>
      <dsp:spPr>
        <a:xfrm>
          <a:off x="0" y="1525"/>
          <a:ext cx="3778508" cy="1040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latin typeface="Agency FB" panose="020B0503020202020204" pitchFamily="34" charset="0"/>
            </a:rPr>
            <a:t>Consentimiento</a:t>
          </a:r>
          <a:r>
            <a:rPr lang="en-US" sz="1600" b="1" kern="1200" dirty="0">
              <a:latin typeface="Agency FB" panose="020B0503020202020204" pitchFamily="34" charset="0"/>
            </a:rPr>
            <a:t> de </a:t>
          </a:r>
          <a:r>
            <a:rPr lang="en-US" sz="1600" b="1" kern="1200" dirty="0" err="1">
              <a:latin typeface="Agency FB" panose="020B0503020202020204" pitchFamily="34" charset="0"/>
            </a:rPr>
            <a:t>todos</a:t>
          </a:r>
          <a:r>
            <a:rPr lang="en-US" sz="1600" b="1" kern="1200" dirty="0">
              <a:latin typeface="Agency FB" panose="020B0503020202020204" pitchFamily="34" charset="0"/>
            </a:rPr>
            <a:t> </a:t>
          </a:r>
          <a:r>
            <a:rPr lang="en-US" sz="1600" b="1" kern="1200" dirty="0" err="1">
              <a:latin typeface="Agency FB" panose="020B0503020202020204" pitchFamily="34" charset="0"/>
            </a:rPr>
            <a:t>los</a:t>
          </a:r>
          <a:r>
            <a:rPr lang="en-US" sz="1600" b="1" kern="1200" dirty="0">
              <a:latin typeface="Agency FB" panose="020B0503020202020204" pitchFamily="34" charset="0"/>
            </a:rPr>
            <a:t> </a:t>
          </a:r>
          <a:r>
            <a:rPr lang="en-US" sz="1600" b="1" kern="1200" dirty="0" err="1">
              <a:latin typeface="Agency FB" panose="020B0503020202020204" pitchFamily="34" charset="0"/>
            </a:rPr>
            <a:t>autores</a:t>
          </a:r>
          <a:r>
            <a:rPr lang="en-US" sz="1600" b="1" kern="1200" dirty="0">
              <a:latin typeface="Agency FB" panose="020B0503020202020204" pitchFamily="34" charset="0"/>
            </a:rPr>
            <a:t>: </a:t>
          </a:r>
          <a:r>
            <a:rPr lang="en-US" sz="1600" kern="1200" dirty="0">
              <a:latin typeface="Agency FB" panose="020B0503020202020204" pitchFamily="34" charset="0"/>
            </a:rPr>
            <a:t>Para </a:t>
          </a:r>
          <a:r>
            <a:rPr lang="en-US" sz="1600" kern="1200" dirty="0" err="1">
              <a:latin typeface="Agency FB" panose="020B0503020202020204" pitchFamily="34" charset="0"/>
            </a:rPr>
            <a:t>agregar</a:t>
          </a:r>
          <a:r>
            <a:rPr lang="en-US" sz="1600" kern="1200" dirty="0">
              <a:latin typeface="Agency FB" panose="020B0503020202020204" pitchFamily="34" charset="0"/>
            </a:rPr>
            <a:t>, </a:t>
          </a:r>
          <a:r>
            <a:rPr lang="en-US" sz="1600" kern="1200" dirty="0" err="1">
              <a:latin typeface="Agency FB" panose="020B0503020202020204" pitchFamily="34" charset="0"/>
            </a:rPr>
            <a:t>eliminar</a:t>
          </a:r>
          <a:r>
            <a:rPr lang="en-US" sz="1600" kern="1200" dirty="0">
              <a:latin typeface="Agency FB" panose="020B0503020202020204" pitchFamily="34" charset="0"/>
            </a:rPr>
            <a:t> o </a:t>
          </a:r>
          <a:r>
            <a:rPr lang="en-US" sz="1600" kern="1200" dirty="0" err="1">
              <a:latin typeface="Agency FB" panose="020B0503020202020204" pitchFamily="34" charset="0"/>
            </a:rPr>
            <a:t>cambiar</a:t>
          </a:r>
          <a:r>
            <a:rPr lang="en-US" sz="1600" kern="1200" dirty="0">
              <a:latin typeface="Agency FB" panose="020B0503020202020204" pitchFamily="34" charset="0"/>
            </a:rPr>
            <a:t> </a:t>
          </a:r>
          <a:r>
            <a:rPr lang="en-US" sz="1600" kern="1200" dirty="0" err="1">
              <a:latin typeface="Agency FB" panose="020B0503020202020204" pitchFamily="34" charset="0"/>
            </a:rPr>
            <a:t>el</a:t>
          </a:r>
          <a:r>
            <a:rPr lang="en-US" sz="1600" kern="1200" dirty="0">
              <a:latin typeface="Agency FB" panose="020B0503020202020204" pitchFamily="34" charset="0"/>
            </a:rPr>
            <a:t> </a:t>
          </a:r>
          <a:r>
            <a:rPr lang="en-US" sz="1600" kern="1200" dirty="0" err="1">
              <a:latin typeface="Agency FB" panose="020B0503020202020204" pitchFamily="34" charset="0"/>
            </a:rPr>
            <a:t>orden</a:t>
          </a:r>
          <a:r>
            <a:rPr lang="en-US" sz="1600" kern="1200" dirty="0">
              <a:latin typeface="Agency FB" panose="020B0503020202020204" pitchFamily="34" charset="0"/>
            </a:rPr>
            <a:t> de </a:t>
          </a:r>
          <a:r>
            <a:rPr lang="en-US" sz="1600" kern="1200" dirty="0" err="1">
              <a:latin typeface="Agency FB" panose="020B0503020202020204" pitchFamily="34" charset="0"/>
            </a:rPr>
            <a:t>los</a:t>
          </a:r>
          <a:r>
            <a:rPr lang="en-US" sz="1600" kern="1200" dirty="0">
              <a:latin typeface="Agency FB" panose="020B0503020202020204" pitchFamily="34" charset="0"/>
            </a:rPr>
            <a:t> </a:t>
          </a:r>
          <a:r>
            <a:rPr lang="en-US" sz="1600" kern="1200" dirty="0" err="1">
              <a:latin typeface="Agency FB" panose="020B0503020202020204" pitchFamily="34" charset="0"/>
            </a:rPr>
            <a:t>autores</a:t>
          </a:r>
          <a:r>
            <a:rPr lang="en-US" sz="1600" kern="1200" dirty="0">
              <a:latin typeface="Agency FB" panose="020B0503020202020204" pitchFamily="34" charset="0"/>
            </a:rPr>
            <a:t>, se </a:t>
          </a:r>
          <a:r>
            <a:rPr lang="en-US" sz="1600" kern="1200" dirty="0" err="1">
              <a:latin typeface="Agency FB" panose="020B0503020202020204" pitchFamily="34" charset="0"/>
            </a:rPr>
            <a:t>debe</a:t>
          </a:r>
          <a:r>
            <a:rPr lang="en-US" sz="1600" kern="1200" dirty="0">
              <a:latin typeface="Agency FB" panose="020B0503020202020204" pitchFamily="34" charset="0"/>
            </a:rPr>
            <a:t> </a:t>
          </a:r>
          <a:r>
            <a:rPr lang="en-US" sz="1600" kern="1200" dirty="0" err="1">
              <a:latin typeface="Agency FB" panose="020B0503020202020204" pitchFamily="34" charset="0"/>
            </a:rPr>
            <a:t>obtener</a:t>
          </a:r>
          <a:r>
            <a:rPr lang="en-US" sz="1600" kern="1200" dirty="0">
              <a:latin typeface="Agency FB" panose="020B0503020202020204" pitchFamily="34" charset="0"/>
            </a:rPr>
            <a:t> </a:t>
          </a:r>
          <a:r>
            <a:rPr lang="en-US" sz="1600" kern="1200" dirty="0" err="1">
              <a:latin typeface="Agency FB" panose="020B0503020202020204" pitchFamily="34" charset="0"/>
            </a:rPr>
            <a:t>el</a:t>
          </a:r>
          <a:r>
            <a:rPr lang="en-US" sz="1600" kern="1200" dirty="0">
              <a:latin typeface="Agency FB" panose="020B0503020202020204" pitchFamily="34" charset="0"/>
            </a:rPr>
            <a:t> </a:t>
          </a:r>
          <a:r>
            <a:rPr lang="en-US" sz="1600" kern="1200" dirty="0" err="1">
              <a:latin typeface="Agency FB" panose="020B0503020202020204" pitchFamily="34" charset="0"/>
            </a:rPr>
            <a:t>consentimiento</a:t>
          </a:r>
          <a:r>
            <a:rPr lang="en-US" sz="1600" kern="1200" dirty="0">
              <a:latin typeface="Agency FB" panose="020B0503020202020204" pitchFamily="34" charset="0"/>
            </a:rPr>
            <a:t> de </a:t>
          </a:r>
          <a:r>
            <a:rPr lang="en-US" sz="1600" kern="1200" dirty="0" err="1">
              <a:latin typeface="Agency FB" panose="020B0503020202020204" pitchFamily="34" charset="0"/>
            </a:rPr>
            <a:t>todos</a:t>
          </a:r>
          <a:r>
            <a:rPr lang="en-US" sz="1600" kern="1200" dirty="0">
              <a:latin typeface="Agency FB" panose="020B0503020202020204" pitchFamily="34" charset="0"/>
            </a:rPr>
            <a:t> </a:t>
          </a:r>
          <a:r>
            <a:rPr lang="en-US" sz="1600" kern="1200" dirty="0" err="1">
              <a:latin typeface="Agency FB" panose="020B0503020202020204" pitchFamily="34" charset="0"/>
            </a:rPr>
            <a:t>los</a:t>
          </a:r>
          <a:r>
            <a:rPr lang="en-US" sz="1600" kern="1200" dirty="0">
              <a:latin typeface="Agency FB" panose="020B0503020202020204" pitchFamily="34" charset="0"/>
            </a:rPr>
            <a:t> </a:t>
          </a:r>
          <a:r>
            <a:rPr lang="en-US" sz="1600" kern="1200" dirty="0" err="1">
              <a:latin typeface="Agency FB" panose="020B0503020202020204" pitchFamily="34" charset="0"/>
            </a:rPr>
            <a:t>involucrados</a:t>
          </a:r>
          <a:r>
            <a:rPr lang="en-US" sz="1600" kern="1200" dirty="0">
              <a:latin typeface="Agency FB" panose="020B0503020202020204" pitchFamily="34" charset="0"/>
            </a:rPr>
            <a:t> y </a:t>
          </a:r>
          <a:r>
            <a:rPr lang="en-US" sz="1600" kern="1200" dirty="0" err="1">
              <a:latin typeface="Agency FB" panose="020B0503020202020204" pitchFamily="34" charset="0"/>
            </a:rPr>
            <a:t>proporcionar</a:t>
          </a:r>
          <a:r>
            <a:rPr lang="en-US" sz="1600" kern="1200" dirty="0">
              <a:latin typeface="Agency FB" panose="020B0503020202020204" pitchFamily="34" charset="0"/>
            </a:rPr>
            <a:t> </a:t>
          </a:r>
          <a:r>
            <a:rPr lang="en-US" sz="1600" kern="1200" dirty="0" err="1">
              <a:latin typeface="Agency FB" panose="020B0503020202020204" pitchFamily="34" charset="0"/>
            </a:rPr>
            <a:t>una</a:t>
          </a:r>
          <a:r>
            <a:rPr lang="en-US" sz="1600" kern="1200" dirty="0">
              <a:latin typeface="Agency FB" panose="020B0503020202020204" pitchFamily="34" charset="0"/>
            </a:rPr>
            <a:t> </a:t>
          </a:r>
          <a:r>
            <a:rPr lang="en-US" sz="1600" kern="1200" dirty="0" err="1">
              <a:latin typeface="Agency FB" panose="020B0503020202020204" pitchFamily="34" charset="0"/>
            </a:rPr>
            <a:t>justificación</a:t>
          </a:r>
          <a:r>
            <a:rPr lang="en-US" sz="1600" kern="1200" dirty="0">
              <a:latin typeface="Agency FB" panose="020B0503020202020204" pitchFamily="34" charset="0"/>
            </a:rPr>
            <a:t> </a:t>
          </a:r>
          <a:r>
            <a:rPr lang="en-US" sz="1600" kern="1200" dirty="0" err="1">
              <a:latin typeface="Agency FB" panose="020B0503020202020204" pitchFamily="34" charset="0"/>
            </a:rPr>
            <a:t>clara</a:t>
          </a:r>
          <a:r>
            <a:rPr lang="en-US" sz="1600" kern="1200" dirty="0">
              <a:latin typeface="Agency FB" panose="020B0503020202020204" pitchFamily="34" charset="0"/>
            </a:rPr>
            <a:t>.</a:t>
          </a:r>
        </a:p>
      </dsp:txBody>
      <dsp:txXfrm>
        <a:off x="0" y="1525"/>
        <a:ext cx="3778508" cy="1040383"/>
      </dsp:txXfrm>
    </dsp:sp>
    <dsp:sp modelId="{F489F8E5-C815-4F29-ACA7-4297CC3DDA10}">
      <dsp:nvSpPr>
        <dsp:cNvPr id="0" name=""/>
        <dsp:cNvSpPr/>
      </dsp:nvSpPr>
      <dsp:spPr>
        <a:xfrm>
          <a:off x="0" y="1041908"/>
          <a:ext cx="3778508"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7BA36-D013-48B6-8C35-13EF28A97582}">
      <dsp:nvSpPr>
        <dsp:cNvPr id="0" name=""/>
        <dsp:cNvSpPr/>
      </dsp:nvSpPr>
      <dsp:spPr>
        <a:xfrm>
          <a:off x="0" y="1041908"/>
          <a:ext cx="3778508" cy="1040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gency FB" panose="020B0503020202020204" pitchFamily="34" charset="0"/>
            </a:rPr>
            <a:t>Documentación de consentimiento: </a:t>
          </a:r>
          <a:r>
            <a:rPr lang="en-US" sz="1600" kern="1200">
              <a:latin typeface="Agency FB" panose="020B0503020202020204" pitchFamily="34" charset="0"/>
            </a:rPr>
            <a:t>El autor de correspondencia debe proporcionar la documentación que verifique que todos los autores han dado su consentimiento por escrito.</a:t>
          </a:r>
          <a:endParaRPr lang="en-US" sz="1600" kern="1200" dirty="0">
            <a:latin typeface="Agency FB" panose="020B0503020202020204" pitchFamily="34" charset="0"/>
          </a:endParaRPr>
        </a:p>
      </dsp:txBody>
      <dsp:txXfrm>
        <a:off x="0" y="1041908"/>
        <a:ext cx="3778508" cy="1040383"/>
      </dsp:txXfrm>
    </dsp:sp>
    <dsp:sp modelId="{2C58B6A4-1C04-43F9-B03F-658C52DED72B}">
      <dsp:nvSpPr>
        <dsp:cNvPr id="0" name=""/>
        <dsp:cNvSpPr/>
      </dsp:nvSpPr>
      <dsp:spPr>
        <a:xfrm>
          <a:off x="0" y="2082292"/>
          <a:ext cx="3778508"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BBEFD6-E6FF-4BBC-841D-7530DB1EA5BA}">
      <dsp:nvSpPr>
        <dsp:cNvPr id="0" name=""/>
        <dsp:cNvSpPr/>
      </dsp:nvSpPr>
      <dsp:spPr>
        <a:xfrm>
          <a:off x="0" y="2082292"/>
          <a:ext cx="3778508" cy="1040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latin typeface="Agency FB" panose="020B0503020202020204" pitchFamily="34" charset="0"/>
            </a:rPr>
            <a:t>Validación</a:t>
          </a:r>
          <a:r>
            <a:rPr lang="en-US" sz="1600" b="1" kern="1200" dirty="0">
              <a:latin typeface="Agency FB" panose="020B0503020202020204" pitchFamily="34" charset="0"/>
            </a:rPr>
            <a:t> </a:t>
          </a:r>
          <a:r>
            <a:rPr lang="en-US" sz="1600" b="1" kern="1200" dirty="0" err="1">
              <a:latin typeface="Agency FB" panose="020B0503020202020204" pitchFamily="34" charset="0"/>
            </a:rPr>
            <a:t>institucional</a:t>
          </a:r>
          <a:r>
            <a:rPr lang="en-US" sz="1600" b="1" kern="1200" dirty="0">
              <a:latin typeface="Agency FB" panose="020B0503020202020204" pitchFamily="34" charset="0"/>
            </a:rPr>
            <a:t>: </a:t>
          </a:r>
          <a:r>
            <a:rPr lang="en-US" sz="1600" kern="1200" dirty="0">
              <a:latin typeface="Agency FB" panose="020B0503020202020204" pitchFamily="34" charset="0"/>
            </a:rPr>
            <a:t>En </a:t>
          </a:r>
          <a:r>
            <a:rPr lang="en-US" sz="1600" kern="1200" dirty="0" err="1">
              <a:latin typeface="Agency FB" panose="020B0503020202020204" pitchFamily="34" charset="0"/>
            </a:rPr>
            <a:t>algunos</a:t>
          </a:r>
          <a:r>
            <a:rPr lang="en-US" sz="1600" kern="1200" dirty="0">
              <a:latin typeface="Agency FB" panose="020B0503020202020204" pitchFamily="34" charset="0"/>
            </a:rPr>
            <a:t> </a:t>
          </a:r>
          <a:r>
            <a:rPr lang="en-US" sz="1600" kern="1200" dirty="0" err="1">
              <a:latin typeface="Agency FB" panose="020B0503020202020204" pitchFamily="34" charset="0"/>
            </a:rPr>
            <a:t>casos</a:t>
          </a:r>
          <a:r>
            <a:rPr lang="en-US" sz="1600" kern="1200" dirty="0">
              <a:latin typeface="Agency FB" panose="020B0503020202020204" pitchFamily="34" charset="0"/>
            </a:rPr>
            <a:t>, </a:t>
          </a:r>
          <a:r>
            <a:rPr lang="en-US" sz="1600" kern="1200" dirty="0" err="1">
              <a:latin typeface="Agency FB" panose="020B0503020202020204" pitchFamily="34" charset="0"/>
            </a:rPr>
            <a:t>Económicas</a:t>
          </a:r>
          <a:r>
            <a:rPr lang="en-US" sz="1600" kern="1200" dirty="0">
              <a:latin typeface="Agency FB" panose="020B0503020202020204" pitchFamily="34" charset="0"/>
            </a:rPr>
            <a:t> CUC </a:t>
          </a:r>
          <a:r>
            <a:rPr lang="en-US" sz="1600" kern="1200" dirty="0" err="1">
              <a:latin typeface="Agency FB" panose="020B0503020202020204" pitchFamily="34" charset="0"/>
            </a:rPr>
            <a:t>puede</a:t>
          </a:r>
          <a:r>
            <a:rPr lang="en-US" sz="1600" kern="1200" dirty="0">
              <a:latin typeface="Agency FB" panose="020B0503020202020204" pitchFamily="34" charset="0"/>
            </a:rPr>
            <a:t> </a:t>
          </a:r>
          <a:r>
            <a:rPr lang="en-US" sz="1600" kern="1200" dirty="0" err="1">
              <a:latin typeface="Agency FB" panose="020B0503020202020204" pitchFamily="34" charset="0"/>
            </a:rPr>
            <a:t>solicitar</a:t>
          </a:r>
          <a:r>
            <a:rPr lang="en-US" sz="1600" kern="1200" dirty="0">
              <a:latin typeface="Agency FB" panose="020B0503020202020204" pitchFamily="34" charset="0"/>
            </a:rPr>
            <a:t> que se </a:t>
          </a:r>
          <a:r>
            <a:rPr lang="en-US" sz="1600" kern="1200" dirty="0" err="1">
              <a:latin typeface="Agency FB" panose="020B0503020202020204" pitchFamily="34" charset="0"/>
            </a:rPr>
            <a:t>valide</a:t>
          </a:r>
          <a:r>
            <a:rPr lang="en-US" sz="1600" kern="1200" dirty="0">
              <a:latin typeface="Agency FB" panose="020B0503020202020204" pitchFamily="34" charset="0"/>
            </a:rPr>
            <a:t> la </a:t>
          </a:r>
          <a:r>
            <a:rPr lang="en-US" sz="1600" kern="1200" dirty="0" err="1">
              <a:latin typeface="Agency FB" panose="020B0503020202020204" pitchFamily="34" charset="0"/>
            </a:rPr>
            <a:t>contribución</a:t>
          </a:r>
          <a:r>
            <a:rPr lang="en-US" sz="1600" kern="1200" dirty="0">
              <a:latin typeface="Agency FB" panose="020B0503020202020204" pitchFamily="34" charset="0"/>
            </a:rPr>
            <a:t> de </a:t>
          </a:r>
          <a:r>
            <a:rPr lang="en-US" sz="1600" kern="1200" dirty="0" err="1">
              <a:latin typeface="Agency FB" panose="020B0503020202020204" pitchFamily="34" charset="0"/>
            </a:rPr>
            <a:t>los</a:t>
          </a:r>
          <a:r>
            <a:rPr lang="en-US" sz="1600" kern="1200" dirty="0">
              <a:latin typeface="Agency FB" panose="020B0503020202020204" pitchFamily="34" charset="0"/>
            </a:rPr>
            <a:t> </a:t>
          </a:r>
          <a:r>
            <a:rPr lang="en-US" sz="1600" kern="1200" dirty="0" err="1">
              <a:latin typeface="Agency FB" panose="020B0503020202020204" pitchFamily="34" charset="0"/>
            </a:rPr>
            <a:t>autores</a:t>
          </a:r>
          <a:r>
            <a:rPr lang="en-US" sz="1600" kern="1200" dirty="0">
              <a:latin typeface="Agency FB" panose="020B0503020202020204" pitchFamily="34" charset="0"/>
            </a:rPr>
            <a:t> </a:t>
          </a:r>
          <a:r>
            <a:rPr lang="en-US" sz="1600" kern="1200" dirty="0" err="1">
              <a:latin typeface="Agency FB" panose="020B0503020202020204" pitchFamily="34" charset="0"/>
            </a:rPr>
            <a:t>por</a:t>
          </a:r>
          <a:r>
            <a:rPr lang="en-US" sz="1600" kern="1200" dirty="0">
              <a:latin typeface="Agency FB" panose="020B0503020202020204" pitchFamily="34" charset="0"/>
            </a:rPr>
            <a:t> </a:t>
          </a:r>
          <a:r>
            <a:rPr lang="en-US" sz="1600" kern="1200" dirty="0" err="1">
              <a:latin typeface="Agency FB" panose="020B0503020202020204" pitchFamily="34" charset="0"/>
            </a:rPr>
            <a:t>parte</a:t>
          </a:r>
          <a:r>
            <a:rPr lang="en-US" sz="1600" kern="1200" dirty="0">
              <a:latin typeface="Agency FB" panose="020B0503020202020204" pitchFamily="34" charset="0"/>
            </a:rPr>
            <a:t> de la </a:t>
          </a:r>
          <a:r>
            <a:rPr lang="en-US" sz="1600" kern="1200" dirty="0" err="1">
              <a:latin typeface="Agency FB" panose="020B0503020202020204" pitchFamily="34" charset="0"/>
            </a:rPr>
            <a:t>institución</a:t>
          </a:r>
          <a:r>
            <a:rPr lang="en-US" sz="1600" kern="1200" dirty="0">
              <a:latin typeface="Agency FB" panose="020B0503020202020204" pitchFamily="34" charset="0"/>
            </a:rPr>
            <a:t> </a:t>
          </a:r>
          <a:r>
            <a:rPr lang="en-US" sz="1600" kern="1200" dirty="0" err="1">
              <a:latin typeface="Agency FB" panose="020B0503020202020204" pitchFamily="34" charset="0"/>
            </a:rPr>
            <a:t>correspondiente</a:t>
          </a:r>
          <a:r>
            <a:rPr lang="en-US" sz="1600" kern="1200" dirty="0">
              <a:latin typeface="Agency FB" panose="020B0503020202020204" pitchFamily="34" charset="0"/>
            </a:rPr>
            <a:t>.</a:t>
          </a:r>
        </a:p>
      </dsp:txBody>
      <dsp:txXfrm>
        <a:off x="0" y="2082292"/>
        <a:ext cx="3778508" cy="10403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551BC-94B1-4606-88AA-9E68918A11BE}">
      <dsp:nvSpPr>
        <dsp:cNvPr id="0" name=""/>
        <dsp:cNvSpPr/>
      </dsp:nvSpPr>
      <dsp:spPr>
        <a:xfrm>
          <a:off x="1747800" y="36149"/>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BB677-44E5-4125-89A0-4EDB71CBD855}">
      <dsp:nvSpPr>
        <dsp:cNvPr id="0" name=""/>
        <dsp:cNvSpPr/>
      </dsp:nvSpPr>
      <dsp:spPr>
        <a:xfrm>
          <a:off x="559800" y="2622019"/>
          <a:ext cx="4320000" cy="1693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b="1" kern="1200" dirty="0">
              <a:latin typeface="Agency FB" panose="020B0503020202020204" pitchFamily="34" charset="0"/>
            </a:rPr>
            <a:t>Autoría fantasma: </a:t>
          </a:r>
          <a:r>
            <a:rPr lang="es-VE" sz="1600" kern="1200" dirty="0">
              <a:latin typeface="Agency FB" panose="020B0503020202020204" pitchFamily="34" charset="0"/>
            </a:rPr>
            <a:t>Se refiere a cuando alguien hace una contribución significativa al trabajo, pero no es reconocido como autor. </a:t>
          </a:r>
          <a:r>
            <a:rPr lang="es-VE" sz="1600" i="1" kern="1200" dirty="0">
              <a:latin typeface="Agency FB" panose="020B0503020202020204" pitchFamily="34" charset="0"/>
            </a:rPr>
            <a:t>Económicas CUC </a:t>
          </a:r>
          <a:r>
            <a:rPr lang="es-VE" sz="1600" kern="1200" dirty="0">
              <a:latin typeface="Agency FB" panose="020B0503020202020204" pitchFamily="34" charset="0"/>
            </a:rPr>
            <a:t>condena esta práctica y afirma que cualquier persona que haya realizado una contribución sustancial debe ser reconocida como autor.</a:t>
          </a:r>
          <a:endParaRPr lang="en-US" sz="1600" kern="1200" dirty="0">
            <a:latin typeface="Agency FB" panose="020B0503020202020204" pitchFamily="34" charset="0"/>
          </a:endParaRPr>
        </a:p>
      </dsp:txBody>
      <dsp:txXfrm>
        <a:off x="559800" y="2622019"/>
        <a:ext cx="4320000" cy="1693168"/>
      </dsp:txXfrm>
    </dsp:sp>
    <dsp:sp modelId="{F6644465-467C-435C-96B3-CB5661D82D1A}">
      <dsp:nvSpPr>
        <dsp:cNvPr id="0" name=""/>
        <dsp:cNvSpPr/>
      </dsp:nvSpPr>
      <dsp:spPr>
        <a:xfrm>
          <a:off x="6823800" y="36149"/>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D3561-0107-421E-9C9F-B9489B515DE3}">
      <dsp:nvSpPr>
        <dsp:cNvPr id="0" name=""/>
        <dsp:cNvSpPr/>
      </dsp:nvSpPr>
      <dsp:spPr>
        <a:xfrm>
          <a:off x="5635800" y="2622019"/>
          <a:ext cx="4320000" cy="1693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b="1" kern="1200" dirty="0">
              <a:latin typeface="Agency FB" panose="020B0503020202020204" pitchFamily="34" charset="0"/>
            </a:rPr>
            <a:t>Autoría honoraria: </a:t>
          </a:r>
          <a:r>
            <a:rPr lang="es-VE" sz="1600" kern="1200" dirty="0">
              <a:latin typeface="Agency FB" panose="020B0503020202020204" pitchFamily="34" charset="0"/>
            </a:rPr>
            <a:t>Esto ocurre cuando alguien es incluido como autor sin haber realizado contribuciones significativas al trabajo, generalmente por razones externas como una posición jerárquica superior o por expectativas de reconocimiento. </a:t>
          </a:r>
          <a:r>
            <a:rPr lang="es-VE" sz="1600" i="1" kern="1200" dirty="0">
              <a:latin typeface="Agency FB" panose="020B0503020202020204" pitchFamily="34" charset="0"/>
            </a:rPr>
            <a:t>Económicas CUC </a:t>
          </a:r>
          <a:r>
            <a:rPr lang="es-VE" sz="1600" kern="1200" dirty="0">
              <a:latin typeface="Agency FB" panose="020B0503020202020204" pitchFamily="34" charset="0"/>
            </a:rPr>
            <a:t>también rechaza esta práctica y al igual que el </a:t>
          </a:r>
          <a:r>
            <a:rPr lang="es-VE" sz="1600" kern="1200" dirty="0">
              <a:latin typeface="Agency FB" panose="020B0503020202020204" pitchFamily="34" charset="0"/>
              <a:hlinkClick xmlns:r="http://schemas.openxmlformats.org/officeDocument/2006/relationships" r:id="rId5"/>
            </a:rPr>
            <a:t>COPE</a:t>
          </a:r>
          <a:r>
            <a:rPr lang="es-VE" sz="1600" kern="1200" dirty="0">
              <a:latin typeface="Agency FB" panose="020B0503020202020204" pitchFamily="34" charset="0"/>
            </a:rPr>
            <a:t> aseguramos que solo deben figurar como autores aquellos que hayan cumplido con los criterios de autoría.</a:t>
          </a:r>
          <a:endParaRPr lang="en-US" sz="1600" kern="1200" dirty="0">
            <a:latin typeface="Agency FB" panose="020B0503020202020204" pitchFamily="34" charset="0"/>
          </a:endParaRPr>
        </a:p>
      </dsp:txBody>
      <dsp:txXfrm>
        <a:off x="5635800" y="2622019"/>
        <a:ext cx="4320000" cy="16931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CC555-DB98-4B87-95E7-E3065F2E18CB}">
      <dsp:nvSpPr>
        <dsp:cNvPr id="0" name=""/>
        <dsp:cNvSpPr/>
      </dsp:nvSpPr>
      <dsp:spPr>
        <a:xfrm>
          <a:off x="1122199" y="73408"/>
          <a:ext cx="1303875" cy="130387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EDDCD4-8EE4-4F25-B91C-859B7D85ABDF}">
      <dsp:nvSpPr>
        <dsp:cNvPr id="0" name=""/>
        <dsp:cNvSpPr/>
      </dsp:nvSpPr>
      <dsp:spPr>
        <a:xfrm>
          <a:off x="1400074" y="351283"/>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A2AA5B-1302-40C0-845D-819035751350}">
      <dsp:nvSpPr>
        <dsp:cNvPr id="0" name=""/>
        <dsp:cNvSpPr/>
      </dsp:nvSpPr>
      <dsp:spPr>
        <a:xfrm>
          <a:off x="33186" y="1783408"/>
          <a:ext cx="3481902"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s-VE" sz="1600" kern="1200"/>
            <a:t>Los </a:t>
          </a:r>
          <a:r>
            <a:rPr lang="es-VE" sz="1600" b="1" kern="1200"/>
            <a:t>editores</a:t>
          </a:r>
          <a:r>
            <a:rPr lang="es-VE" sz="1600" kern="1200"/>
            <a:t> deben ser conscientes de las afiliaciones y autores del manuscrito para evitar conflictos de interés al invitar a revisores.</a:t>
          </a:r>
          <a:endParaRPr lang="en-US" sz="1600" kern="1200" dirty="0"/>
        </a:p>
      </dsp:txBody>
      <dsp:txXfrm>
        <a:off x="33186" y="1783408"/>
        <a:ext cx="3481902" cy="829230"/>
      </dsp:txXfrm>
    </dsp:sp>
    <dsp:sp modelId="{D3E6F0BD-1A1B-4BD8-AD5F-0B1F40040C47}">
      <dsp:nvSpPr>
        <dsp:cNvPr id="0" name=""/>
        <dsp:cNvSpPr/>
      </dsp:nvSpPr>
      <dsp:spPr>
        <a:xfrm>
          <a:off x="4295075" y="71804"/>
          <a:ext cx="1303875" cy="130387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167E05-14DC-422F-BA15-432F9ADD0B5D}">
      <dsp:nvSpPr>
        <dsp:cNvPr id="0" name=""/>
        <dsp:cNvSpPr/>
      </dsp:nvSpPr>
      <dsp:spPr>
        <a:xfrm>
          <a:off x="4583838" y="351283"/>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3DB512-2CC4-4028-900B-637C6037BFC2}">
      <dsp:nvSpPr>
        <dsp:cNvPr id="0" name=""/>
        <dsp:cNvSpPr/>
      </dsp:nvSpPr>
      <dsp:spPr>
        <a:xfrm>
          <a:off x="3889150" y="1783408"/>
          <a:ext cx="2137500"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s-VE" sz="1600" kern="1200"/>
            <a:t>Los </a:t>
          </a:r>
          <a:r>
            <a:rPr lang="es-VE" sz="1600" b="1" kern="1200"/>
            <a:t>revisores</a:t>
          </a:r>
          <a:r>
            <a:rPr lang="es-VE" sz="1600" kern="1200"/>
            <a:t> deben declarar cualquier </a:t>
          </a:r>
          <a:r>
            <a:rPr lang="es-VE" sz="1600" b="1" kern="1200"/>
            <a:t>conflicto de interés</a:t>
          </a:r>
          <a:r>
            <a:rPr lang="es-VE" sz="1600" kern="1200"/>
            <a:t> y recusar si es necesario.</a:t>
          </a:r>
          <a:endParaRPr lang="en-US" sz="1600" kern="1200" dirty="0"/>
        </a:p>
      </dsp:txBody>
      <dsp:txXfrm>
        <a:off x="3889150" y="1783408"/>
        <a:ext cx="2137500" cy="8292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E46FD-C529-34DE-2A3A-8311B3565C14}"/>
              </a:ext>
            </a:extLst>
          </p:cNvPr>
          <p:cNvSpPr>
            <a:spLocks noGrp="1"/>
          </p:cNvSpPr>
          <p:nvPr>
            <p:ph type="ctrTitle"/>
          </p:nvPr>
        </p:nvSpPr>
        <p:spPr>
          <a:xfrm>
            <a:off x="1524000" y="1122363"/>
            <a:ext cx="3971925" cy="2387600"/>
          </a:xfrm>
        </p:spPr>
        <p:txBody>
          <a:bodyPr anchor="b"/>
          <a:lstStyle>
            <a:lvl1pPr algn="ctr">
              <a:defRPr sz="60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98AB4A58-834E-4D44-945E-7B587F45B806}"/>
              </a:ext>
            </a:extLst>
          </p:cNvPr>
          <p:cNvSpPr>
            <a:spLocks noGrp="1"/>
          </p:cNvSpPr>
          <p:nvPr>
            <p:ph type="subTitle" idx="1"/>
          </p:nvPr>
        </p:nvSpPr>
        <p:spPr>
          <a:xfrm>
            <a:off x="1524000" y="3602038"/>
            <a:ext cx="3609975" cy="1655762"/>
          </a:xfrm>
        </p:spPr>
        <p:txBody>
          <a:bodyPr/>
          <a:lstStyle>
            <a:lvl1pPr marL="0" indent="0" algn="ctr">
              <a:buNone/>
              <a:defRPr sz="24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9B175371-FEF0-6971-29A7-A8572EDE7710}"/>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5" name="Marcador de pie de página 4">
            <a:extLst>
              <a:ext uri="{FF2B5EF4-FFF2-40B4-BE49-F238E27FC236}">
                <a16:creationId xmlns:a16="http://schemas.microsoft.com/office/drawing/2014/main" id="{101D6687-4E44-4853-99F8-46DA5734D48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39EA8F-918E-571D-079F-F50604DC933C}"/>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7257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5251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b="1">
                <a:solidFill>
                  <a:srgbClr val="B70E0C"/>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rgbClr val="B70E0C"/>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1212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1322D-5987-C108-EA25-C78C6AC6A708}"/>
              </a:ext>
            </a:extLst>
          </p:cNvPr>
          <p:cNvSpPr>
            <a:spLocks noGrp="1"/>
          </p:cNvSpPr>
          <p:nvPr>
            <p:ph type="title"/>
          </p:nvPr>
        </p:nvSpPr>
        <p:spPr>
          <a:xfrm>
            <a:off x="839789" y="457200"/>
            <a:ext cx="3484562" cy="1600200"/>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194508FA-34E0-1DA4-9993-CCF9EC708915}"/>
              </a:ext>
            </a:extLst>
          </p:cNvPr>
          <p:cNvSpPr>
            <a:spLocks noGrp="1"/>
          </p:cNvSpPr>
          <p:nvPr>
            <p:ph type="pic" idx="1"/>
          </p:nvPr>
        </p:nvSpPr>
        <p:spPr>
          <a:xfrm>
            <a:off x="5183188" y="987425"/>
            <a:ext cx="6172200" cy="4873625"/>
          </a:xfrm>
        </p:spPr>
        <p:txBody>
          <a:bodyPr/>
          <a:lstStyle>
            <a:lvl1pPr marL="0" indent="0">
              <a:buNone/>
              <a:defRPr sz="3200">
                <a:solidFill>
                  <a:schemeClr val="bg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184734A3-5DC0-5062-1349-1A47D47FF173}"/>
              </a:ext>
            </a:extLst>
          </p:cNvPr>
          <p:cNvSpPr>
            <a:spLocks noGrp="1"/>
          </p:cNvSpPr>
          <p:nvPr>
            <p:ph type="body" sz="half" idx="2"/>
          </p:nvPr>
        </p:nvSpPr>
        <p:spPr>
          <a:xfrm>
            <a:off x="839789" y="2057400"/>
            <a:ext cx="3484562"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3766EDF2-40A8-AF49-E0A1-31B2D653DA63}"/>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6" name="Marcador de pie de página 5">
            <a:extLst>
              <a:ext uri="{FF2B5EF4-FFF2-40B4-BE49-F238E27FC236}">
                <a16:creationId xmlns:a16="http://schemas.microsoft.com/office/drawing/2014/main" id="{F1E97191-B4D3-D2C7-FE59-2712FFBAF74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8BBC10E-B229-E45A-E4AE-B960FE89A6D5}"/>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9176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E5DAE-CE18-C0FD-4590-7ED16E19447B}"/>
              </a:ext>
            </a:extLst>
          </p:cNvPr>
          <p:cNvSpPr>
            <a:spLocks noGrp="1"/>
          </p:cNvSpPr>
          <p:nvPr>
            <p:ph type="title"/>
          </p:nvPr>
        </p:nvSpPr>
        <p:spPr/>
        <p:txBody>
          <a:bodyPr/>
          <a:lstStyle>
            <a:lvl1pPr>
              <a:defRPr b="1">
                <a:solidFill>
                  <a:srgbClr val="B70E0C"/>
                </a:solidFill>
              </a:defRPr>
            </a:lvl1pPr>
          </a:lstStyle>
          <a:p>
            <a:r>
              <a:rPr lang="es-ES" dirty="0"/>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1B502432-0EB2-456D-A1D5-07ADB44AB6BB}"/>
              </a:ext>
            </a:extLst>
          </p:cNvPr>
          <p:cNvSpPr>
            <a:spLocks noGrp="1"/>
          </p:cNvSpPr>
          <p:nvPr>
            <p:ph type="body" orient="vert" idx="1"/>
          </p:nvPr>
        </p:nvSpPr>
        <p:spPr>
          <a:xfrm>
            <a:off x="838200" y="3629025"/>
            <a:ext cx="9429750" cy="25479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16126F2-73F9-55D5-D851-ACEEA818926B}"/>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5" name="Marcador de pie de página 4">
            <a:extLst>
              <a:ext uri="{FF2B5EF4-FFF2-40B4-BE49-F238E27FC236}">
                <a16:creationId xmlns:a16="http://schemas.microsoft.com/office/drawing/2014/main" id="{9239154D-AEB8-2354-10DC-0B043A50117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363093E-B6E8-504F-8EAD-D7756A4CC0D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2536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0FB53B-6434-1CAF-563A-BD0B0DD3B791}"/>
              </a:ext>
            </a:extLst>
          </p:cNvPr>
          <p:cNvSpPr>
            <a:spLocks noGrp="1"/>
          </p:cNvSpPr>
          <p:nvPr>
            <p:ph type="title" orient="vert"/>
          </p:nvPr>
        </p:nvSpPr>
        <p:spPr>
          <a:xfrm rot="16200000">
            <a:off x="2429669" y="-791369"/>
            <a:ext cx="2628900" cy="5811838"/>
          </a:xfrm>
        </p:spPr>
        <p:txBody>
          <a:bodyPr vert="eaVert"/>
          <a:lstStyle>
            <a:lvl1pPr>
              <a:defRPr b="1">
                <a:solidFill>
                  <a:srgbClr val="B70E0C"/>
                </a:solidFill>
              </a:defRPr>
            </a:lvl1pPr>
          </a:lstStyle>
          <a:p>
            <a:r>
              <a:rPr lang="es-ES" dirty="0"/>
              <a:t>Haga clic para modificar el estilo de título del patrón</a:t>
            </a:r>
            <a:endParaRPr lang="es-CO" dirty="0"/>
          </a:p>
        </p:txBody>
      </p:sp>
      <p:sp>
        <p:nvSpPr>
          <p:cNvPr id="4" name="Marcador de fecha 3">
            <a:extLst>
              <a:ext uri="{FF2B5EF4-FFF2-40B4-BE49-F238E27FC236}">
                <a16:creationId xmlns:a16="http://schemas.microsoft.com/office/drawing/2014/main" id="{A5AA669E-C74A-B899-7408-C267D07B1CCF}"/>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5" name="Marcador de pie de página 4">
            <a:extLst>
              <a:ext uri="{FF2B5EF4-FFF2-40B4-BE49-F238E27FC236}">
                <a16:creationId xmlns:a16="http://schemas.microsoft.com/office/drawing/2014/main" id="{93AD3729-8B18-5AF8-E460-623719E8A95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BF6DC0-A6E7-4A0F-86D1-584D812E6F0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264913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107864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3043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615938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046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00199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BC5D0-BA1B-0ADB-6982-098D1E267B4A}"/>
              </a:ext>
            </a:extLst>
          </p:cNvPr>
          <p:cNvSpPr>
            <a:spLocks noGrp="1"/>
          </p:cNvSpPr>
          <p:nvPr>
            <p:ph type="title"/>
          </p:nvPr>
        </p:nvSpPr>
        <p:spPr/>
        <p:txBody>
          <a:bodyPr/>
          <a:lstStyle>
            <a:lvl1pPr>
              <a:defRPr b="1">
                <a:solidFill>
                  <a:srgbClr val="C00000"/>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51384E54-9E67-C037-9EBA-DD991F6F5F42}"/>
              </a:ext>
            </a:extLst>
          </p:cNvPr>
          <p:cNvSpPr>
            <a:spLocks noGrp="1"/>
          </p:cNvSpPr>
          <p:nvPr>
            <p:ph idx="1"/>
          </p:nvPr>
        </p:nvSpPr>
        <p:spPr/>
        <p:txBody>
          <a:bodyPr/>
          <a:lstStyle>
            <a:lvl1pPr>
              <a:defRPr>
                <a:solidFill>
                  <a:srgbClr val="C00000"/>
                </a:solidFill>
                <a:latin typeface="+mj-lt"/>
              </a:defRPr>
            </a:lvl1pPr>
            <a:lvl2pPr>
              <a:defRPr>
                <a:solidFill>
                  <a:srgbClr val="C00000"/>
                </a:solidFill>
                <a:latin typeface="+mj-lt"/>
              </a:defRPr>
            </a:lvl2pPr>
            <a:lvl3pPr>
              <a:defRPr>
                <a:solidFill>
                  <a:srgbClr val="C00000"/>
                </a:solidFill>
                <a:latin typeface="+mj-lt"/>
              </a:defRPr>
            </a:lvl3pPr>
            <a:lvl4pPr>
              <a:defRPr>
                <a:solidFill>
                  <a:srgbClr val="C00000"/>
                </a:solidFill>
                <a:latin typeface="+mj-lt"/>
              </a:defRPr>
            </a:lvl4pPr>
            <a:lvl5pPr>
              <a:defRPr>
                <a:solidFill>
                  <a:srgbClr val="C00000"/>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86F4AF-A06E-356B-F4B2-82E52936A5A1}"/>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5" name="Marcador de pie de página 4">
            <a:extLst>
              <a:ext uri="{FF2B5EF4-FFF2-40B4-BE49-F238E27FC236}">
                <a16:creationId xmlns:a16="http://schemas.microsoft.com/office/drawing/2014/main" id="{7554EAA3-E10E-E75A-2949-8E26721647A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923381-C339-39EE-F026-5BB14CA5799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042472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972050"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625622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83616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99559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580093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72381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55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2096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2862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749DE-E5BB-9FD6-BABF-37F05817C57E}"/>
              </a:ext>
            </a:extLst>
          </p:cNvPr>
          <p:cNvSpPr>
            <a:spLocks noGrp="1"/>
          </p:cNvSpPr>
          <p:nvPr>
            <p:ph type="title"/>
          </p:nvPr>
        </p:nvSpPr>
        <p:spPr>
          <a:xfrm>
            <a:off x="838200" y="365125"/>
            <a:ext cx="4924425" cy="1325563"/>
          </a:xfrm>
        </p:spPr>
        <p:txBody>
          <a:bodyPr/>
          <a:lstStyle>
            <a:lvl1pPr>
              <a:defRPr b="1">
                <a:solidFill>
                  <a:schemeClr val="tx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881A292F-A2EC-057A-9FD4-6906DA383D9A}"/>
              </a:ext>
            </a:extLst>
          </p:cNvPr>
          <p:cNvSpPr>
            <a:spLocks noGrp="1"/>
          </p:cNvSpPr>
          <p:nvPr>
            <p:ph sz="half" idx="1"/>
          </p:nvPr>
        </p:nvSpPr>
        <p:spPr>
          <a:xfrm>
            <a:off x="838200" y="1825625"/>
            <a:ext cx="4924425" cy="4351338"/>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A923C63E-4D31-BB83-B24B-909050A88579}"/>
              </a:ext>
            </a:extLst>
          </p:cNvPr>
          <p:cNvSpPr>
            <a:spLocks noGrp="1"/>
          </p:cNvSpPr>
          <p:nvPr>
            <p:ph sz="half" idx="2"/>
          </p:nvPr>
        </p:nvSpPr>
        <p:spPr>
          <a:xfrm>
            <a:off x="6581775" y="533400"/>
            <a:ext cx="5181600" cy="5643563"/>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fecha 4">
            <a:extLst>
              <a:ext uri="{FF2B5EF4-FFF2-40B4-BE49-F238E27FC236}">
                <a16:creationId xmlns:a16="http://schemas.microsoft.com/office/drawing/2014/main" id="{DD124343-7D50-5780-24BB-5ABAD1CBDD04}"/>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6" name="Marcador de pie de página 5">
            <a:extLst>
              <a:ext uri="{FF2B5EF4-FFF2-40B4-BE49-F238E27FC236}">
                <a16:creationId xmlns:a16="http://schemas.microsoft.com/office/drawing/2014/main" id="{4C52B9C6-5591-E0ED-A530-296E5644B7E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4668928-A787-44EA-9DC3-A0CC8FC4AC47}"/>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40422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41B46-77F9-7902-B875-AFFE3684CA77}"/>
              </a:ext>
            </a:extLst>
          </p:cNvPr>
          <p:cNvSpPr>
            <a:spLocks noGrp="1"/>
          </p:cNvSpPr>
          <p:nvPr>
            <p:ph type="title"/>
          </p:nvPr>
        </p:nvSpPr>
        <p:spPr>
          <a:xfrm>
            <a:off x="839788" y="365125"/>
            <a:ext cx="5503862" cy="1325563"/>
          </a:xfrm>
        </p:spPr>
        <p:txBody>
          <a:bodyPr/>
          <a:lstStyle>
            <a:lvl1pPr>
              <a:defRPr>
                <a:solidFill>
                  <a:srgbClr val="B70E0C"/>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B2C1BC61-9041-D698-1A3B-DB2F679908DB}"/>
              </a:ext>
            </a:extLst>
          </p:cNvPr>
          <p:cNvSpPr>
            <a:spLocks noGrp="1"/>
          </p:cNvSpPr>
          <p:nvPr>
            <p:ph type="body" idx="1"/>
          </p:nvPr>
        </p:nvSpPr>
        <p:spPr>
          <a:xfrm>
            <a:off x="839788" y="1681163"/>
            <a:ext cx="5157787" cy="823912"/>
          </a:xfrm>
        </p:spPr>
        <p:txBody>
          <a:bodyPr anchor="b"/>
          <a:lstStyle>
            <a:lvl1pPr marL="0" indent="0">
              <a:buNone/>
              <a:defRPr sz="2400" b="1">
                <a:solidFill>
                  <a:srgbClr val="B70E0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4F75ADBD-942B-56AF-C654-5634EE77E5E4}"/>
              </a:ext>
            </a:extLst>
          </p:cNvPr>
          <p:cNvSpPr>
            <a:spLocks noGrp="1"/>
          </p:cNvSpPr>
          <p:nvPr>
            <p:ph sz="half" idx="2"/>
          </p:nvPr>
        </p:nvSpPr>
        <p:spPr>
          <a:xfrm>
            <a:off x="839788" y="2505075"/>
            <a:ext cx="5157787" cy="3684588"/>
          </a:xfrm>
        </p:spPr>
        <p:txBody>
          <a:bodyPr/>
          <a:lstStyle>
            <a:lvl1pPr>
              <a:defRPr>
                <a:solidFill>
                  <a:srgbClr val="B70E0C"/>
                </a:solidFill>
              </a:defRPr>
            </a:lvl1pPr>
            <a:lvl2pPr>
              <a:defRPr>
                <a:solidFill>
                  <a:srgbClr val="B70E0C"/>
                </a:solidFill>
              </a:defRPr>
            </a:lvl2pPr>
            <a:lvl3pPr>
              <a:defRPr>
                <a:solidFill>
                  <a:srgbClr val="B70E0C"/>
                </a:solidFill>
              </a:defRPr>
            </a:lvl3pPr>
            <a:lvl4pPr>
              <a:defRPr>
                <a:solidFill>
                  <a:srgbClr val="B70E0C"/>
                </a:solidFill>
              </a:defRPr>
            </a:lvl4pPr>
            <a:lvl5pPr>
              <a:defRPr>
                <a:solidFill>
                  <a:srgbClr val="B70E0C"/>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B321B09-6FBB-720A-665F-B8FE37BAB538}"/>
              </a:ext>
            </a:extLst>
          </p:cNvPr>
          <p:cNvSpPr>
            <a:spLocks noGrp="1"/>
          </p:cNvSpPr>
          <p:nvPr>
            <p:ph type="body" sz="quarter" idx="3"/>
          </p:nvPr>
        </p:nvSpPr>
        <p:spPr>
          <a:xfrm>
            <a:off x="6515099" y="61595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0725E9-0210-8CD9-CABE-999B0E9D42CE}"/>
              </a:ext>
            </a:extLst>
          </p:cNvPr>
          <p:cNvSpPr>
            <a:spLocks noGrp="1"/>
          </p:cNvSpPr>
          <p:nvPr>
            <p:ph sz="quarter" idx="4"/>
          </p:nvPr>
        </p:nvSpPr>
        <p:spPr>
          <a:xfrm>
            <a:off x="6515099" y="1439862"/>
            <a:ext cx="5157787" cy="4749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2D08C11-3FA5-255B-0FF7-3375F0DD706B}"/>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8" name="Marcador de pie de página 7">
            <a:extLst>
              <a:ext uri="{FF2B5EF4-FFF2-40B4-BE49-F238E27FC236}">
                <a16:creationId xmlns:a16="http://schemas.microsoft.com/office/drawing/2014/main" id="{8C949947-6064-13F7-091A-4A2C0DCEC82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BF57BE5-AD54-CEBA-15AB-7E0434E3161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03656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8969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8778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B2B85D-7AFB-0B82-89A8-5F5C526A0859}"/>
              </a:ext>
            </a:extLst>
          </p:cNvPr>
          <p:cNvSpPr>
            <a:spLocks noGrp="1"/>
          </p:cNvSpPr>
          <p:nvPr>
            <p:ph type="dt" sz="half" idx="10"/>
          </p:nvPr>
        </p:nvSpPr>
        <p:spPr/>
        <p:txBody>
          <a:bodyPr/>
          <a:lstStyle/>
          <a:p>
            <a:fld id="{C2A849EA-E1FB-427B-97BC-4883C2A0E33E}" type="datetimeFigureOut">
              <a:rPr lang="es-CO" smtClean="0"/>
              <a:t>10/11/2024</a:t>
            </a:fld>
            <a:endParaRPr lang="es-CO"/>
          </a:p>
        </p:txBody>
      </p:sp>
      <p:sp>
        <p:nvSpPr>
          <p:cNvPr id="3" name="Marcador de pie de página 2">
            <a:extLst>
              <a:ext uri="{FF2B5EF4-FFF2-40B4-BE49-F238E27FC236}">
                <a16:creationId xmlns:a16="http://schemas.microsoft.com/office/drawing/2014/main" id="{65F1915E-93E6-1A80-043C-F14B52E94B8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5EC8678-1473-BD8D-8717-B248D817BFCD}"/>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394491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03C90D-F8CE-8037-5AB5-0E95182614E3}"/>
              </a:ext>
            </a:extLst>
          </p:cNvPr>
          <p:cNvSpPr>
            <a:spLocks noGrp="1"/>
          </p:cNvSpPr>
          <p:nvPr>
            <p:ph type="title"/>
          </p:nvPr>
        </p:nvSpPr>
        <p:spPr>
          <a:xfrm>
            <a:off x="838200" y="746125"/>
            <a:ext cx="5419725"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F495635-1BE1-2CD8-042F-E682A131FFFB}"/>
              </a:ext>
            </a:extLst>
          </p:cNvPr>
          <p:cNvSpPr>
            <a:spLocks noGrp="1"/>
          </p:cNvSpPr>
          <p:nvPr>
            <p:ph type="body" idx="1"/>
          </p:nvPr>
        </p:nvSpPr>
        <p:spPr>
          <a:xfrm>
            <a:off x="838200" y="2206625"/>
            <a:ext cx="5324475"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282154B5-41BC-34EF-4E0E-05AB86E10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849EA-E1FB-427B-97BC-4883C2A0E33E}" type="datetimeFigureOut">
              <a:rPr lang="es-CO" smtClean="0"/>
              <a:t>10/11/2024</a:t>
            </a:fld>
            <a:endParaRPr lang="es-CO"/>
          </a:p>
        </p:txBody>
      </p:sp>
      <p:sp>
        <p:nvSpPr>
          <p:cNvPr id="5" name="Marcador de pie de página 4">
            <a:extLst>
              <a:ext uri="{FF2B5EF4-FFF2-40B4-BE49-F238E27FC236}">
                <a16:creationId xmlns:a16="http://schemas.microsoft.com/office/drawing/2014/main" id="{860CC3EA-38E0-5707-E8B5-30C2BAA83A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759C9A81-C5A2-80C6-D6E0-C75445048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28B72E-820A-4B99-BE0A-6F9E7A671526}" type="slidenum">
              <a:rPr lang="es-CO" smtClean="0"/>
              <a:t>‹Nº›</a:t>
            </a:fld>
            <a:endParaRPr lang="es-CO"/>
          </a:p>
        </p:txBody>
      </p:sp>
    </p:spTree>
    <p:extLst>
      <p:ext uri="{BB962C8B-B14F-4D97-AF65-F5344CB8AC3E}">
        <p14:creationId xmlns:p14="http://schemas.microsoft.com/office/powerpoint/2010/main" val="3783583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3" r:id="rId6"/>
    <p:sldLayoutId id="2147483654" r:id="rId7"/>
    <p:sldLayoutId id="2147483673" r:id="rId8"/>
    <p:sldLayoutId id="2147483655" r:id="rId9"/>
    <p:sldLayoutId id="2147483656" r:id="rId10"/>
    <p:sldLayoutId id="2147483674"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70" r:id="rId24"/>
    <p:sldLayoutId id="2147483675" r:id="rId2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hyperlink" Target="https://publicationethics.org/about"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3.pn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0" Type="http://schemas.openxmlformats.org/officeDocument/2006/relationships/image" Target="../media/image36.sv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image" Target="../media/image64.jpe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5.jp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hyperlink" Target="https://creativecommons.org/licenses/by-sa/3.0/" TargetMode="External"/><Relationship Id="rId10" Type="http://schemas.openxmlformats.org/officeDocument/2006/relationships/image" Target="../media/image36.sv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hyperlink" Target="https://iveconsultores.com/hallazgos-de-auditoria/"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diagramLayout" Target="../diagrams/layout7.xml"/><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diagramData" Target="../diagrams/data7.xml"/><Relationship Id="rId2" Type="http://schemas.openxmlformats.org/officeDocument/2006/relationships/slide" Target="slide1.xml"/><Relationship Id="rId16" Type="http://schemas.microsoft.com/office/2007/relationships/diagramDrawing" Target="../diagrams/drawing7.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6.jpeg"/><Relationship Id="rId5" Type="http://schemas.openxmlformats.org/officeDocument/2006/relationships/slide" Target="slide2.xml"/><Relationship Id="rId15" Type="http://schemas.openxmlformats.org/officeDocument/2006/relationships/diagramColors" Target="../diagrams/colors7.xml"/><Relationship Id="rId10" Type="http://schemas.openxmlformats.org/officeDocument/2006/relationships/image" Target="../media/image66.jpeg"/><Relationship Id="rId4" Type="http://schemas.openxmlformats.org/officeDocument/2006/relationships/image" Target="../media/image28.svg"/><Relationship Id="rId9" Type="http://schemas.openxmlformats.org/officeDocument/2006/relationships/image" Target="../media/image36.svg"/><Relationship Id="rId1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5.xml"/><Relationship Id="rId18" Type="http://schemas.openxmlformats.org/officeDocument/2006/relationships/slide" Target="slide10.xml"/><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slide" Target="slide4.xml"/><Relationship Id="rId17" Type="http://schemas.openxmlformats.org/officeDocument/2006/relationships/slide" Target="slide9.xml"/><Relationship Id="rId2" Type="http://schemas.openxmlformats.org/officeDocument/2006/relationships/image" Target="../media/image26.jpeg"/><Relationship Id="rId16" Type="http://schemas.openxmlformats.org/officeDocument/2006/relationships/slide" Target="slide6.xml"/><Relationship Id="rId20"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slide" Target="slide8.xml"/><Relationship Id="rId10" Type="http://schemas.openxmlformats.org/officeDocument/2006/relationships/image" Target="../media/image31.png"/><Relationship Id="rId19" Type="http://schemas.openxmlformats.org/officeDocument/2006/relationships/slide" Target="slide11.xml"/><Relationship Id="rId4" Type="http://schemas.openxmlformats.org/officeDocument/2006/relationships/image" Target="../media/image27.png"/><Relationship Id="rId9" Type="http://schemas.openxmlformats.org/officeDocument/2006/relationships/slide" Target="slide3.xml"/><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diagramLayout" Target="../diagrams/layout1.xml"/><Relationship Id="rId3" Type="http://schemas.openxmlformats.org/officeDocument/2006/relationships/image" Target="../media/image31.png"/><Relationship Id="rId7" Type="http://schemas.openxmlformats.org/officeDocument/2006/relationships/image" Target="../media/image28.svg"/><Relationship Id="rId12" Type="http://schemas.openxmlformats.org/officeDocument/2006/relationships/diagramData" Target="../diagrams/data1.xml"/><Relationship Id="rId2" Type="http://schemas.openxmlformats.org/officeDocument/2006/relationships/image" Target="../media/image26.jpeg"/><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33.png"/><Relationship Id="rId15" Type="http://schemas.openxmlformats.org/officeDocument/2006/relationships/diagramColors" Target="../diagrams/colors1.xml"/><Relationship Id="rId10" Type="http://schemas.openxmlformats.org/officeDocument/2006/relationships/image" Target="../media/image30.svg"/><Relationship Id="rId4" Type="http://schemas.openxmlformats.org/officeDocument/2006/relationships/image" Target="../media/image32.svg"/><Relationship Id="rId9" Type="http://schemas.openxmlformats.org/officeDocument/2006/relationships/image" Target="../media/image29.png"/><Relationship Id="rId1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diagramData" Target="../diagrams/data2.xml"/><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hyperlink" Target="https://revistascientificas.cuc.edu.co/economicascuc/libraryFiles/downloadPublic/154" TargetMode="External"/><Relationship Id="rId17" Type="http://schemas.microsoft.com/office/2007/relationships/diagramDrawing" Target="../diagrams/drawing2.xml"/><Relationship Id="rId2" Type="http://schemas.openxmlformats.org/officeDocument/2006/relationships/image" Target="../media/image26.jpeg"/><Relationship Id="rId16"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slide" Target="slide2.xml"/><Relationship Id="rId15" Type="http://schemas.openxmlformats.org/officeDocument/2006/relationships/diagramQuickStyle" Target="../diagrams/quickStyle2.xml"/><Relationship Id="rId10"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image" Target="../media/image36.svg"/><Relationship Id="rId1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3" Type="http://schemas.openxmlformats.org/officeDocument/2006/relationships/diagramLayout" Target="../diagrams/layout3.xml"/><Relationship Id="rId7" Type="http://schemas.openxmlformats.org/officeDocument/2006/relationships/image" Target="../media/image26.jpeg"/><Relationship Id="rId12" Type="http://schemas.openxmlformats.org/officeDocument/2006/relationships/image" Target="../media/image30.svg"/><Relationship Id="rId2" Type="http://schemas.openxmlformats.org/officeDocument/2006/relationships/diagramData" Target="../diagrams/data3.xml"/><Relationship Id="rId16" Type="http://schemas.openxmlformats.org/officeDocument/2006/relationships/image" Target="../media/image32.svg"/><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29.png"/><Relationship Id="rId5" Type="http://schemas.openxmlformats.org/officeDocument/2006/relationships/diagramColors" Target="../diagrams/colors3.xml"/><Relationship Id="rId15" Type="http://schemas.openxmlformats.org/officeDocument/2006/relationships/image" Target="../media/image31.png"/><Relationship Id="rId10" Type="http://schemas.openxmlformats.org/officeDocument/2006/relationships/slide" Target="slide2.xml"/><Relationship Id="rId4" Type="http://schemas.openxmlformats.org/officeDocument/2006/relationships/diagramQuickStyle" Target="../diagrams/quickStyle3.xml"/><Relationship Id="rId9" Type="http://schemas.openxmlformats.org/officeDocument/2006/relationships/image" Target="../media/image28.svg"/><Relationship Id="rId14"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17" Type="http://schemas.openxmlformats.org/officeDocument/2006/relationships/image" Target="../media/image45.png"/><Relationship Id="rId2" Type="http://schemas.openxmlformats.org/officeDocument/2006/relationships/image" Target="../media/image26.jpeg"/><Relationship Id="rId16" Type="http://schemas.openxmlformats.org/officeDocument/2006/relationships/image" Target="../media/image44.sv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image" Target="../media/image43.png"/><Relationship Id="rId10" Type="http://schemas.openxmlformats.org/officeDocument/2006/relationships/image" Target="../media/image36.svg"/><Relationship Id="rId19" Type="http://schemas.openxmlformats.org/officeDocument/2006/relationships/hyperlink" Target="https://publicationethics.org/about" TargetMode="External"/><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image" Target="../media/image42.sv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hyperlink" Target="https://publicationethics.org/about" TargetMode="External"/><Relationship Id="rId18" Type="http://schemas.openxmlformats.org/officeDocument/2006/relationships/image" Target="../media/image41.pn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17" Type="http://schemas.openxmlformats.org/officeDocument/2006/relationships/image" Target="../media/image50.svg"/><Relationship Id="rId2" Type="http://schemas.openxmlformats.org/officeDocument/2006/relationships/image" Target="../media/image26.jpeg"/><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image" Target="../media/image48.svg"/><Relationship Id="rId10" Type="http://schemas.openxmlformats.org/officeDocument/2006/relationships/image" Target="../media/image36.sv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slide" Target="slide1.xml"/><Relationship Id="rId18" Type="http://schemas.openxmlformats.org/officeDocument/2006/relationships/image" Target="../media/image54.svg"/><Relationship Id="rId3" Type="http://schemas.openxmlformats.org/officeDocument/2006/relationships/diagramLayout" Target="../diagrams/layout4.xml"/><Relationship Id="rId21" Type="http://schemas.openxmlformats.org/officeDocument/2006/relationships/image" Target="../media/image57.png"/><Relationship Id="rId7" Type="http://schemas.openxmlformats.org/officeDocument/2006/relationships/diagramData" Target="../diagrams/data5.xml"/><Relationship Id="rId12" Type="http://schemas.openxmlformats.org/officeDocument/2006/relationships/image" Target="../media/image26.jpeg"/><Relationship Id="rId17" Type="http://schemas.openxmlformats.org/officeDocument/2006/relationships/image" Target="../media/image53.png"/><Relationship Id="rId2" Type="http://schemas.openxmlformats.org/officeDocument/2006/relationships/diagramData" Target="../diagrams/data4.xml"/><Relationship Id="rId16" Type="http://schemas.openxmlformats.org/officeDocument/2006/relationships/slide" Target="slide2.xml"/><Relationship Id="rId20" Type="http://schemas.openxmlformats.org/officeDocument/2006/relationships/image" Target="../media/image56.svg"/><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image" Target="../media/image52.svg"/><Relationship Id="rId10" Type="http://schemas.openxmlformats.org/officeDocument/2006/relationships/diagramColors" Target="../diagrams/colors5.xml"/><Relationship Id="rId19" Type="http://schemas.openxmlformats.org/officeDocument/2006/relationships/image" Target="../media/image55.png"/><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51.png"/><Relationship Id="rId22" Type="http://schemas.openxmlformats.org/officeDocument/2006/relationships/image" Target="../media/image58.svg"/></Relationships>
</file>

<file path=ppt/slides/_rels/slide9.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30.svg"/><Relationship Id="rId3" Type="http://schemas.openxmlformats.org/officeDocument/2006/relationships/diagramLayout" Target="../diagrams/layout6.xml"/><Relationship Id="rId7" Type="http://schemas.openxmlformats.org/officeDocument/2006/relationships/image" Target="../media/image26.jpeg"/><Relationship Id="rId12" Type="http://schemas.openxmlformats.org/officeDocument/2006/relationships/image" Target="../media/image29.png"/><Relationship Id="rId17" Type="http://schemas.openxmlformats.org/officeDocument/2006/relationships/image" Target="../media/image32.svg"/><Relationship Id="rId2" Type="http://schemas.openxmlformats.org/officeDocument/2006/relationships/diagramData" Target="../diagrams/data6.xml"/><Relationship Id="rId16"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slide" Target="slide2.xml"/><Relationship Id="rId5" Type="http://schemas.openxmlformats.org/officeDocument/2006/relationships/diagramColors" Target="../diagrams/colors6.xml"/><Relationship Id="rId15" Type="http://schemas.openxmlformats.org/officeDocument/2006/relationships/image" Target="../media/image36.svg"/><Relationship Id="rId10" Type="http://schemas.openxmlformats.org/officeDocument/2006/relationships/image" Target="../media/image28.svg"/><Relationship Id="rId4" Type="http://schemas.openxmlformats.org/officeDocument/2006/relationships/diagramQuickStyle" Target="../diagrams/quickStyle6.xml"/><Relationship Id="rId9" Type="http://schemas.openxmlformats.org/officeDocument/2006/relationships/image" Target="../media/image27.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B0FAE-7096-F0E9-FFA2-F8FCAE40F9F0}"/>
              </a:ext>
            </a:extLst>
          </p:cNvPr>
          <p:cNvSpPr>
            <a:spLocks noGrp="1"/>
          </p:cNvSpPr>
          <p:nvPr>
            <p:ph type="title"/>
          </p:nvPr>
        </p:nvSpPr>
        <p:spPr>
          <a:xfrm>
            <a:off x="749710" y="1624011"/>
            <a:ext cx="10515600" cy="1500187"/>
          </a:xfrm>
        </p:spPr>
        <p:txBody>
          <a:bodyPr>
            <a:normAutofit fontScale="90000"/>
          </a:bodyPr>
          <a:lstStyle/>
          <a:p>
            <a:r>
              <a:rPr lang="es-VE"/>
              <a:t>Políticas </a:t>
            </a:r>
            <a:r>
              <a:rPr lang="es-VE" dirty="0"/>
              <a:t>sobre autoría y contribución</a:t>
            </a:r>
            <a:endParaRPr lang="es-CO" dirty="0"/>
          </a:p>
        </p:txBody>
      </p:sp>
      <p:pic>
        <p:nvPicPr>
          <p:cNvPr id="4" name="Imagen 3">
            <a:extLst>
              <a:ext uri="{FF2B5EF4-FFF2-40B4-BE49-F238E27FC236}">
                <a16:creationId xmlns:a16="http://schemas.microsoft.com/office/drawing/2014/main" id="{E4512955-CD49-614F-9095-9C2E3A585C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9040" y="159970"/>
            <a:ext cx="5255176" cy="1313794"/>
          </a:xfrm>
          <a:prstGeom prst="rect">
            <a:avLst/>
          </a:prstGeom>
          <a:noFill/>
          <a:ln>
            <a:noFill/>
          </a:ln>
        </p:spPr>
      </p:pic>
      <p:sp>
        <p:nvSpPr>
          <p:cNvPr id="7" name="CuadroTexto 6">
            <a:hlinkClick r:id="rId3" action="ppaction://hlinksldjump"/>
            <a:extLst>
              <a:ext uri="{FF2B5EF4-FFF2-40B4-BE49-F238E27FC236}">
                <a16:creationId xmlns:a16="http://schemas.microsoft.com/office/drawing/2014/main" id="{8DA09B8A-C576-A8EC-D901-A33E58CF58FC}"/>
              </a:ext>
            </a:extLst>
          </p:cNvPr>
          <p:cNvSpPr txBox="1"/>
          <p:nvPr/>
        </p:nvSpPr>
        <p:spPr>
          <a:xfrm>
            <a:off x="9320981" y="4119716"/>
            <a:ext cx="1720646" cy="383458"/>
          </a:xfrm>
          <a:prstGeom prst="rect">
            <a:avLst/>
          </a:prstGeom>
          <a:solidFill>
            <a:srgbClr val="C00000"/>
          </a:solidFill>
          <a:ln w="19050">
            <a:solidFill>
              <a:srgbClr val="B70E0C"/>
            </a:solidFill>
            <a:bevel/>
          </a:ln>
          <a:effectLst>
            <a:innerShdw blurRad="63500" dist="50800" dir="13500000">
              <a:prstClr val="black">
                <a:alpha val="50000"/>
              </a:prstClr>
            </a:innerShdw>
            <a:reflection blurRad="6350" stA="50000" endA="300" endPos="36000" dist="50800" dir="5400000" sy="-100000" algn="bl" rotWithShape="0"/>
          </a:effectLst>
          <a:scene3d>
            <a:camera prst="orthographicFront"/>
            <a:lightRig rig="threePt" dir="t"/>
          </a:scene3d>
          <a:sp3d extrusionH="76200" contourW="12700">
            <a:bevelT/>
            <a:extrusionClr>
              <a:srgbClr val="B70E0C"/>
            </a:extrusionClr>
            <a:contourClr>
              <a:srgbClr val="B70E0C"/>
            </a:contourClr>
          </a:sp3d>
        </p:spPr>
        <p:txBody>
          <a:bodyPr wrap="square" rtlCol="0">
            <a:spAutoFit/>
          </a:bodyPr>
          <a:lstStyle/>
          <a:p>
            <a:pPr algn="ctr"/>
            <a:r>
              <a:rPr lang="es-VE" b="1" dirty="0">
                <a:solidFill>
                  <a:schemeClr val="bg1"/>
                </a:solidFill>
              </a:rPr>
              <a:t>Siguiente</a:t>
            </a:r>
            <a:endParaRPr lang="es-CO" b="1" dirty="0">
              <a:solidFill>
                <a:schemeClr val="bg1"/>
              </a:solidFill>
            </a:endParaRPr>
          </a:p>
        </p:txBody>
      </p:sp>
      <p:sp>
        <p:nvSpPr>
          <p:cNvPr id="8" name="Marcador de texto 2">
            <a:extLst>
              <a:ext uri="{FF2B5EF4-FFF2-40B4-BE49-F238E27FC236}">
                <a16:creationId xmlns:a16="http://schemas.microsoft.com/office/drawing/2014/main" id="{BD41FE57-FA7B-011B-936C-F969D7203D0C}"/>
              </a:ext>
            </a:extLst>
          </p:cNvPr>
          <p:cNvSpPr>
            <a:spLocks noGrp="1"/>
          </p:cNvSpPr>
          <p:nvPr>
            <p:ph type="body" idx="1"/>
          </p:nvPr>
        </p:nvSpPr>
        <p:spPr>
          <a:xfrm>
            <a:off x="838200" y="3687404"/>
            <a:ext cx="7735529" cy="1500187"/>
          </a:xfrm>
        </p:spPr>
        <p:txBody>
          <a:bodyPr>
            <a:normAutofit/>
          </a:bodyPr>
          <a:lstStyle/>
          <a:p>
            <a:r>
              <a:rPr lang="es-VE" dirty="0"/>
              <a:t>El </a:t>
            </a:r>
            <a:r>
              <a:rPr lang="es-VE" b="1" dirty="0">
                <a:hlinkClick r:id="rId4"/>
              </a:rPr>
              <a:t>COPE</a:t>
            </a:r>
            <a:r>
              <a:rPr lang="es-VE" dirty="0"/>
              <a:t> proporciona una serie de directrices éticas y claras sobre la </a:t>
            </a:r>
            <a:r>
              <a:rPr lang="es-VE" b="1" dirty="0"/>
              <a:t>autoría </a:t>
            </a:r>
            <a:r>
              <a:rPr lang="es-VE" dirty="0"/>
              <a:t>para asegurar la transparencia, la integridad y la justicia en el proceso de publicación científica. </a:t>
            </a:r>
            <a:endParaRPr lang="es-CO" dirty="0"/>
          </a:p>
        </p:txBody>
      </p:sp>
    </p:spTree>
    <p:extLst>
      <p:ext uri="{BB962C8B-B14F-4D97-AF65-F5344CB8AC3E}">
        <p14:creationId xmlns:p14="http://schemas.microsoft.com/office/powerpoint/2010/main" val="2143529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71B4C-10E0-75B5-1D0A-A32030631F8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F39D4F6-C0D6-EE7F-78A3-6D99AD7F8DF5}"/>
              </a:ext>
            </a:extLst>
          </p:cNvPr>
          <p:cNvSpPr>
            <a:spLocks noGrp="1"/>
          </p:cNvSpPr>
          <p:nvPr>
            <p:ph type="title"/>
          </p:nvPr>
        </p:nvSpPr>
        <p:spPr>
          <a:xfrm>
            <a:off x="1708903" y="1460046"/>
            <a:ext cx="4290957" cy="886732"/>
          </a:xfrm>
        </p:spPr>
        <p:txBody>
          <a:bodyPr>
            <a:noAutofit/>
          </a:bodyPr>
          <a:lstStyle/>
          <a:p>
            <a:r>
              <a:rPr lang="es-VE" sz="3000" dirty="0"/>
              <a:t>Manejo de publicaciones y proyectos múltiples</a:t>
            </a:r>
            <a:endParaRPr lang="es-CO" sz="3000" dirty="0"/>
          </a:p>
        </p:txBody>
      </p:sp>
      <p:pic>
        <p:nvPicPr>
          <p:cNvPr id="8" name="Imagen 7">
            <a:extLst>
              <a:ext uri="{FF2B5EF4-FFF2-40B4-BE49-F238E27FC236}">
                <a16:creationId xmlns:a16="http://schemas.microsoft.com/office/drawing/2014/main" id="{AE01D22A-FFB4-F017-C80C-3F05839D0D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535" y="437535"/>
            <a:ext cx="2504350" cy="626088"/>
          </a:xfrm>
          <a:prstGeom prst="rect">
            <a:avLst/>
          </a:prstGeom>
          <a:noFill/>
          <a:ln>
            <a:noFill/>
          </a:ln>
        </p:spPr>
      </p:pic>
      <p:pic>
        <p:nvPicPr>
          <p:cNvPr id="9" name="Gráfico 8" descr="Hogar con relleno sólido">
            <a:hlinkClick r:id="rId3" action="ppaction://hlinksldjump"/>
            <a:extLst>
              <a:ext uri="{FF2B5EF4-FFF2-40B4-BE49-F238E27FC236}">
                <a16:creationId xmlns:a16="http://schemas.microsoft.com/office/drawing/2014/main" id="{A7C6D5F9-B7F6-D031-B95E-85C986ADEF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437535" cy="437535"/>
          </a:xfrm>
          <a:prstGeom prst="rect">
            <a:avLst/>
          </a:prstGeom>
        </p:spPr>
      </p:pic>
      <p:pic>
        <p:nvPicPr>
          <p:cNvPr id="10" name="Gráfico 9" descr="Icono de menú de hamburguesa con relleno sólido">
            <a:hlinkClick r:id="rId6" action="ppaction://hlinksldjump"/>
            <a:extLst>
              <a:ext uri="{FF2B5EF4-FFF2-40B4-BE49-F238E27FC236}">
                <a16:creationId xmlns:a16="http://schemas.microsoft.com/office/drawing/2014/main" id="{7AA3D331-AB36-55EF-CB53-56D04CC0D0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437535"/>
            <a:ext cx="437535" cy="437535"/>
          </a:xfrm>
          <a:prstGeom prst="rect">
            <a:avLst/>
          </a:prstGeom>
        </p:spPr>
      </p:pic>
      <p:pic>
        <p:nvPicPr>
          <p:cNvPr id="11" name="Gráfico 10" descr="Rebobinar con relleno sólido">
            <a:hlinkClick r:id="" action="ppaction://hlinkshowjump?jump=previousslide"/>
            <a:extLst>
              <a:ext uri="{FF2B5EF4-FFF2-40B4-BE49-F238E27FC236}">
                <a16:creationId xmlns:a16="http://schemas.microsoft.com/office/drawing/2014/main" id="{EC0D44F1-515C-67BF-9BBA-7A93B81CCD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6813" y="6433663"/>
            <a:ext cx="519300" cy="519300"/>
          </a:xfrm>
          <a:prstGeom prst="rect">
            <a:avLst/>
          </a:prstGeom>
        </p:spPr>
      </p:pic>
      <p:pic>
        <p:nvPicPr>
          <p:cNvPr id="12" name="Gráfico 11" descr="Avance rápido con relleno sólido">
            <a:hlinkClick r:id="" action="ppaction://hlinkshowjump?jump=nextslide"/>
            <a:extLst>
              <a:ext uri="{FF2B5EF4-FFF2-40B4-BE49-F238E27FC236}">
                <a16:creationId xmlns:a16="http://schemas.microsoft.com/office/drawing/2014/main" id="{3E8C99B3-F7E4-CC6A-E7DC-0C494E5B8A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6894" y="6433663"/>
            <a:ext cx="519300" cy="519300"/>
          </a:xfrm>
          <a:prstGeom prst="rect">
            <a:avLst/>
          </a:prstGeom>
        </p:spPr>
      </p:pic>
      <p:pic>
        <p:nvPicPr>
          <p:cNvPr id="6" name="Imagen 5">
            <a:extLst>
              <a:ext uri="{FF2B5EF4-FFF2-40B4-BE49-F238E27FC236}">
                <a16:creationId xmlns:a16="http://schemas.microsoft.com/office/drawing/2014/main" id="{B879B1C4-B865-0625-E33D-2E140FC6400F}"/>
              </a:ext>
            </a:extLst>
          </p:cNvPr>
          <p:cNvPicPr>
            <a:picLocks noChangeAspect="1"/>
          </p:cNvPicPr>
          <p:nvPr/>
        </p:nvPicPr>
        <p:blipFill>
          <a:blip r:embed="rId13"/>
          <a:stretch>
            <a:fillRect/>
          </a:stretch>
        </p:blipFill>
        <p:spPr>
          <a:xfrm>
            <a:off x="717288" y="5602022"/>
            <a:ext cx="895475" cy="552527"/>
          </a:xfrm>
          <a:prstGeom prst="rect">
            <a:avLst/>
          </a:prstGeom>
        </p:spPr>
      </p:pic>
      <p:pic>
        <p:nvPicPr>
          <p:cNvPr id="13" name="Picture 42" descr="Notas adhesivas en una pared">
            <a:extLst>
              <a:ext uri="{FF2B5EF4-FFF2-40B4-BE49-F238E27FC236}">
                <a16:creationId xmlns:a16="http://schemas.microsoft.com/office/drawing/2014/main" id="{E9759BDE-7416-6554-8D85-B245878F00DB}"/>
              </a:ext>
            </a:extLst>
          </p:cNvPr>
          <p:cNvPicPr>
            <a:picLocks noChangeAspect="1"/>
          </p:cNvPicPr>
          <p:nvPr/>
        </p:nvPicPr>
        <p:blipFill>
          <a:blip r:embed="rId14"/>
          <a:srcRect l="19546" r="19810" b="2"/>
          <a:stretch/>
        </p:blipFill>
        <p:spPr>
          <a:xfrm>
            <a:off x="6096000" y="304800"/>
            <a:ext cx="5697781" cy="62484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4" name="Marcador de contenido 9">
            <a:extLst>
              <a:ext uri="{FF2B5EF4-FFF2-40B4-BE49-F238E27FC236}">
                <a16:creationId xmlns:a16="http://schemas.microsoft.com/office/drawing/2014/main" id="{1487511A-C328-632D-5A7B-22EAD6907BFF}"/>
              </a:ext>
            </a:extLst>
          </p:cNvPr>
          <p:cNvSpPr txBox="1">
            <a:spLocks/>
          </p:cNvSpPr>
          <p:nvPr/>
        </p:nvSpPr>
        <p:spPr>
          <a:xfrm>
            <a:off x="1165025" y="2695237"/>
            <a:ext cx="4619621" cy="2898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solidFill>
                <a:latin typeface="Abadi Extra Light" panose="020B0204020104020204" pitchFamily="34" charset="0"/>
              </a:rPr>
              <a:t>Si un </a:t>
            </a:r>
            <a:r>
              <a:rPr lang="en-US" sz="2000" dirty="0" err="1">
                <a:solidFill>
                  <a:schemeClr val="tx1"/>
                </a:solidFill>
                <a:latin typeface="Abadi Extra Light" panose="020B0204020104020204" pitchFamily="34" charset="0"/>
              </a:rPr>
              <a:t>grupo</a:t>
            </a:r>
            <a:r>
              <a:rPr lang="en-US" sz="2000" dirty="0">
                <a:solidFill>
                  <a:schemeClr val="tx1"/>
                </a:solidFill>
                <a:latin typeface="Abadi Extra Light" panose="020B0204020104020204" pitchFamily="34" charset="0"/>
              </a:rPr>
              <a:t> de </a:t>
            </a:r>
            <a:r>
              <a:rPr lang="en-US" sz="2000" dirty="0" err="1">
                <a:solidFill>
                  <a:schemeClr val="tx1"/>
                </a:solidFill>
                <a:latin typeface="Abadi Extra Light" panose="020B0204020104020204" pitchFamily="34" charset="0"/>
              </a:rPr>
              <a:t>investigación</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está</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trabajando</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en</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múltiples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artículos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derivados</a:t>
            </a:r>
            <a:r>
              <a:rPr lang="en-US" sz="2000" dirty="0">
                <a:solidFill>
                  <a:schemeClr val="tx1"/>
                </a:solidFill>
                <a:latin typeface="Abadi Extra Light" panose="020B0204020104020204" pitchFamily="34" charset="0"/>
              </a:rPr>
              <a:t> de un </a:t>
            </a:r>
            <a:r>
              <a:rPr lang="en-US" sz="2000" dirty="0" err="1">
                <a:solidFill>
                  <a:schemeClr val="tx1"/>
                </a:solidFill>
                <a:latin typeface="Abadi Extra Light" panose="020B0204020104020204" pitchFamily="34" charset="0"/>
              </a:rPr>
              <a:t>proyecto</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más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grande</a:t>
            </a:r>
            <a:r>
              <a:rPr lang="en-US" sz="2000" dirty="0">
                <a:solidFill>
                  <a:schemeClr val="tx1"/>
                </a:solidFill>
                <a:latin typeface="Abadi Extra Light" panose="020B0204020104020204" pitchFamily="34" charset="0"/>
              </a:rPr>
              <a:t>, se </a:t>
            </a:r>
            <a:r>
              <a:rPr lang="en-US" sz="2000" dirty="0" err="1">
                <a:solidFill>
                  <a:schemeClr val="tx1"/>
                </a:solidFill>
                <a:latin typeface="Abadi Extra Light" panose="020B0204020104020204" pitchFamily="34" charset="0"/>
              </a:rPr>
              <a:t>debe</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asegurar</a:t>
            </a:r>
            <a:r>
              <a:rPr lang="en-US" sz="2000" dirty="0">
                <a:solidFill>
                  <a:schemeClr val="tx1"/>
                </a:solidFill>
                <a:latin typeface="Abadi Extra Light" panose="020B0204020104020204" pitchFamily="34" charset="0"/>
              </a:rPr>
              <a:t> que </a:t>
            </a:r>
            <a:r>
              <a:rPr lang="en-US" sz="2000" dirty="0" err="1">
                <a:solidFill>
                  <a:schemeClr val="tx1"/>
                </a:solidFill>
                <a:latin typeface="Abadi Extra Light" panose="020B0204020104020204" pitchFamily="34" charset="0"/>
              </a:rPr>
              <a:t>cada</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publicación</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tenga</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su</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propia</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autoría</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claramente</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definida</a:t>
            </a:r>
            <a:r>
              <a:rPr lang="en-US" sz="2000" dirty="0">
                <a:solidFill>
                  <a:schemeClr val="tx1"/>
                </a:solidFill>
                <a:latin typeface="Abadi Extra Light" panose="020B0204020104020204" pitchFamily="34" charset="0"/>
              </a:rPr>
              <a:t>. No </a:t>
            </a:r>
            <a:r>
              <a:rPr lang="en-US" sz="2000" dirty="0" err="1">
                <a:solidFill>
                  <a:schemeClr val="tx1"/>
                </a:solidFill>
                <a:latin typeface="Abadi Extra Light" panose="020B0204020104020204" pitchFamily="34" charset="0"/>
              </a:rPr>
              <a:t>debe</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haber</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solapamiento</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indebido</a:t>
            </a:r>
            <a:r>
              <a:rPr lang="en-US" sz="2000" dirty="0">
                <a:solidFill>
                  <a:schemeClr val="tx1"/>
                </a:solidFill>
                <a:latin typeface="Abadi Extra Light" panose="020B0204020104020204" pitchFamily="34" charset="0"/>
              </a:rPr>
              <a:t> entre </a:t>
            </a:r>
            <a:r>
              <a:rPr lang="en-US" sz="2000" dirty="0" err="1">
                <a:solidFill>
                  <a:schemeClr val="tx1"/>
                </a:solidFill>
                <a:latin typeface="Abadi Extra Light" panose="020B0204020104020204" pitchFamily="34" charset="0"/>
              </a:rPr>
              <a:t>los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artículos</a:t>
            </a:r>
            <a:r>
              <a:rPr lang="en-US" sz="2000" dirty="0">
                <a:solidFill>
                  <a:schemeClr val="tx1"/>
                </a:solidFill>
                <a:latin typeface="Abadi Extra Light" panose="020B0204020104020204" pitchFamily="34" charset="0"/>
              </a:rPr>
              <a:t>, y las </a:t>
            </a:r>
            <a:r>
              <a:rPr lang="en-US" sz="2000" dirty="0" err="1">
                <a:solidFill>
                  <a:schemeClr val="tx1"/>
                </a:solidFill>
                <a:latin typeface="Abadi Extra Light" panose="020B0204020104020204" pitchFamily="34" charset="0"/>
              </a:rPr>
              <a:t>contribuciones</a:t>
            </a:r>
            <a:r>
              <a:rPr lang="en-US" sz="2000" dirty="0">
                <a:solidFill>
                  <a:schemeClr val="tx1"/>
                </a:solidFill>
                <a:latin typeface="Abadi Extra Light" panose="020B0204020104020204" pitchFamily="34" charset="0"/>
              </a:rPr>
              <a:t> de </a:t>
            </a:r>
            <a:r>
              <a:rPr lang="en-US" sz="2000" dirty="0" err="1">
                <a:solidFill>
                  <a:schemeClr val="tx1"/>
                </a:solidFill>
                <a:latin typeface="Abadi Extra Light" panose="020B0204020104020204" pitchFamily="34" charset="0"/>
              </a:rPr>
              <a:t>los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autores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deben</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quedar</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reflejadas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adecuadamente</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en</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cada</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trabajo</a:t>
            </a:r>
            <a:r>
              <a:rPr lang="en-US" sz="2000" dirty="0">
                <a:solidFill>
                  <a:schemeClr val="tx1"/>
                </a:solidFill>
                <a:latin typeface="Abadi Extra Light" panose="020B0204020104020204" pitchFamily="34" charset="0"/>
              </a:rPr>
              <a:t>.</a:t>
            </a:r>
          </a:p>
        </p:txBody>
      </p:sp>
    </p:spTree>
    <p:extLst>
      <p:ext uri="{BB962C8B-B14F-4D97-AF65-F5344CB8AC3E}">
        <p14:creationId xmlns:p14="http://schemas.microsoft.com/office/powerpoint/2010/main" val="275022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0C3B1-1425-A94F-ACE1-8A11FCF75DA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049985-D8D4-822F-A086-13668EC2FEDA}"/>
              </a:ext>
            </a:extLst>
          </p:cNvPr>
          <p:cNvSpPr>
            <a:spLocks noGrp="1"/>
          </p:cNvSpPr>
          <p:nvPr>
            <p:ph type="title"/>
          </p:nvPr>
        </p:nvSpPr>
        <p:spPr>
          <a:xfrm>
            <a:off x="6286894" y="1529898"/>
            <a:ext cx="5686338" cy="886732"/>
          </a:xfrm>
        </p:spPr>
        <p:txBody>
          <a:bodyPr>
            <a:noAutofit/>
          </a:bodyPr>
          <a:lstStyle/>
          <a:p>
            <a:r>
              <a:rPr lang="es-VE" sz="3000" dirty="0"/>
              <a:t>Publicación de resultados negativos o confirmatorios</a:t>
            </a:r>
            <a:endParaRPr lang="es-CO" sz="3000" dirty="0"/>
          </a:p>
        </p:txBody>
      </p:sp>
      <p:pic>
        <p:nvPicPr>
          <p:cNvPr id="8" name="Imagen 7">
            <a:extLst>
              <a:ext uri="{FF2B5EF4-FFF2-40B4-BE49-F238E27FC236}">
                <a16:creationId xmlns:a16="http://schemas.microsoft.com/office/drawing/2014/main" id="{5C7088A0-4C7A-8C14-4D7F-EA93166868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9" name="Gráfico 8" descr="Hogar con relleno sólido">
            <a:hlinkClick r:id="rId3" action="ppaction://hlinksldjump"/>
            <a:extLst>
              <a:ext uri="{FF2B5EF4-FFF2-40B4-BE49-F238E27FC236}">
                <a16:creationId xmlns:a16="http://schemas.microsoft.com/office/drawing/2014/main" id="{3309D19B-98AC-2B00-DFC5-410910CDD8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10" name="Gráfico 9" descr="Icono de menú de hamburguesa con relleno sólido">
            <a:hlinkClick r:id="rId6" action="ppaction://hlinksldjump"/>
            <a:extLst>
              <a:ext uri="{FF2B5EF4-FFF2-40B4-BE49-F238E27FC236}">
                <a16:creationId xmlns:a16="http://schemas.microsoft.com/office/drawing/2014/main" id="{AE351C77-3B34-F725-A81D-544C087462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11" name="Gráfico 10" descr="Rebobinar con relleno sólido">
            <a:hlinkClick r:id="" action="ppaction://hlinkshowjump?jump=previousslide"/>
            <a:extLst>
              <a:ext uri="{FF2B5EF4-FFF2-40B4-BE49-F238E27FC236}">
                <a16:creationId xmlns:a16="http://schemas.microsoft.com/office/drawing/2014/main" id="{2C0C91FA-305C-A79F-0303-EB48EE713C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6813" y="6433663"/>
            <a:ext cx="519300" cy="519300"/>
          </a:xfrm>
          <a:prstGeom prst="rect">
            <a:avLst/>
          </a:prstGeom>
        </p:spPr>
      </p:pic>
      <p:pic>
        <p:nvPicPr>
          <p:cNvPr id="12" name="Gráfico 11" descr="Avance rápido con relleno sólido">
            <a:hlinkClick r:id="" action="ppaction://hlinkshowjump?jump=nextslide"/>
            <a:extLst>
              <a:ext uri="{FF2B5EF4-FFF2-40B4-BE49-F238E27FC236}">
                <a16:creationId xmlns:a16="http://schemas.microsoft.com/office/drawing/2014/main" id="{0DB38669-E43E-D3A4-1F65-CCA8E99DF6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6894" y="6433663"/>
            <a:ext cx="519300" cy="519300"/>
          </a:xfrm>
          <a:prstGeom prst="rect">
            <a:avLst/>
          </a:prstGeom>
        </p:spPr>
      </p:pic>
      <p:pic>
        <p:nvPicPr>
          <p:cNvPr id="5" name="Imagen 4" descr="Texto&#10;&#10;Descripción generada automáticamente">
            <a:extLst>
              <a:ext uri="{FF2B5EF4-FFF2-40B4-BE49-F238E27FC236}">
                <a16:creationId xmlns:a16="http://schemas.microsoft.com/office/drawing/2014/main" id="{2A1C4E13-0CD6-DF9A-F0D8-890F3A6BDAF4}"/>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24397" r="8426" b="-1"/>
          <a:stretch/>
        </p:blipFill>
        <p:spPr>
          <a:xfrm>
            <a:off x="402791" y="293925"/>
            <a:ext cx="5599355" cy="6259276"/>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6" name="CuadroTexto 5">
            <a:extLst>
              <a:ext uri="{FF2B5EF4-FFF2-40B4-BE49-F238E27FC236}">
                <a16:creationId xmlns:a16="http://schemas.microsoft.com/office/drawing/2014/main" id="{9E9F49A6-0B93-DE25-BED8-2AAF4513A76F}"/>
              </a:ext>
            </a:extLst>
          </p:cNvPr>
          <p:cNvSpPr txBox="1"/>
          <p:nvPr/>
        </p:nvSpPr>
        <p:spPr>
          <a:xfrm>
            <a:off x="10120683" y="6919202"/>
            <a:ext cx="2045932" cy="307777"/>
          </a:xfrm>
          <a:prstGeom prst="rect">
            <a:avLst/>
          </a:prstGeom>
          <a:solidFill>
            <a:srgbClr val="000000"/>
          </a:solidFill>
        </p:spPr>
        <p:txBody>
          <a:bodyPr wrap="square" rtlCol="0">
            <a:spAutoFit/>
          </a:bodyPr>
          <a:lstStyle/>
          <a:p>
            <a:pPr algn="r">
              <a:spcAft>
                <a:spcPts val="600"/>
              </a:spcAft>
            </a:pPr>
            <a:r>
              <a:rPr lang="es-CO" sz="700">
                <a:solidFill>
                  <a:srgbClr val="FFFFFF"/>
                </a:solidFill>
                <a:hlinkClick r:id="rId14" tooltip="https://iveconsultores.com/hallazgos-de-auditoria/">
                  <a:extLst>
                    <a:ext uri="{A12FA001-AC4F-418D-AE19-62706E023703}">
                      <ahyp:hlinkClr xmlns:ahyp="http://schemas.microsoft.com/office/drawing/2018/hyperlinkcolor" val="tx"/>
                    </a:ext>
                  </a:extLst>
                </a:hlinkClick>
              </a:rPr>
              <a:t>Esta foto</a:t>
            </a:r>
            <a:r>
              <a:rPr lang="es-CO" sz="700">
                <a:solidFill>
                  <a:srgbClr val="FFFFFF"/>
                </a:solidFill>
              </a:rPr>
              <a:t> de Autor desconocido está bajo licencia </a:t>
            </a:r>
            <a:r>
              <a:rPr lang="es-CO" sz="700">
                <a:solidFill>
                  <a:srgbClr val="FFFFFF"/>
                </a:solidFill>
                <a:hlinkClick r:id="rId15" tooltip="https://creativecommons.org/licenses/by-sa/3.0/">
                  <a:extLst>
                    <a:ext uri="{A12FA001-AC4F-418D-AE19-62706E023703}">
                      <ahyp:hlinkClr xmlns:ahyp="http://schemas.microsoft.com/office/drawing/2018/hyperlinkcolor" val="tx"/>
                    </a:ext>
                  </a:extLst>
                </a:hlinkClick>
              </a:rPr>
              <a:t>CC BY-SA</a:t>
            </a:r>
            <a:endParaRPr lang="es-CO" sz="700">
              <a:solidFill>
                <a:srgbClr val="FFFFFF"/>
              </a:solidFill>
            </a:endParaRPr>
          </a:p>
        </p:txBody>
      </p:sp>
      <p:sp>
        <p:nvSpPr>
          <p:cNvPr id="7" name="Marcador de contenido 9">
            <a:extLst>
              <a:ext uri="{FF2B5EF4-FFF2-40B4-BE49-F238E27FC236}">
                <a16:creationId xmlns:a16="http://schemas.microsoft.com/office/drawing/2014/main" id="{0FD2B228-FA35-22FE-B11C-CD3FF823C3C3}"/>
              </a:ext>
            </a:extLst>
          </p:cNvPr>
          <p:cNvSpPr txBox="1">
            <a:spLocks/>
          </p:cNvSpPr>
          <p:nvPr/>
        </p:nvSpPr>
        <p:spPr>
          <a:xfrm>
            <a:off x="6806194" y="2674793"/>
            <a:ext cx="4140013" cy="31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solidFill>
                <a:latin typeface="Abadi Extra Light" panose="020B0204020104020204" pitchFamily="34" charset="0"/>
              </a:rPr>
              <a:t>En </a:t>
            </a:r>
            <a:r>
              <a:rPr lang="en-US" sz="2000" dirty="0" err="1">
                <a:solidFill>
                  <a:schemeClr val="tx1"/>
                </a:solidFill>
                <a:latin typeface="Abadi Extra Light" panose="020B0204020104020204" pitchFamily="34" charset="0"/>
              </a:rPr>
              <a:t>los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proyectos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colaborativos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especialmente</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los</a:t>
            </a:r>
            <a:r>
              <a:rPr lang="en-US" sz="2000" dirty="0">
                <a:solidFill>
                  <a:schemeClr val="tx1"/>
                </a:solidFill>
                <a:latin typeface="Abadi Extra Light" panose="020B0204020104020204" pitchFamily="34" charset="0"/>
              </a:rPr>
              <a:t> de gran </a:t>
            </a:r>
            <a:r>
              <a:rPr lang="en-US" sz="2000" dirty="0" err="1">
                <a:solidFill>
                  <a:schemeClr val="tx1"/>
                </a:solidFill>
                <a:latin typeface="Abadi Extra Light" panose="020B0204020104020204" pitchFamily="34" charset="0"/>
              </a:rPr>
              <a:t>escala</a:t>
            </a:r>
            <a:r>
              <a:rPr lang="en-US" sz="2000" dirty="0">
                <a:solidFill>
                  <a:schemeClr val="tx1"/>
                </a:solidFill>
                <a:latin typeface="Abadi Extra Light" panose="020B0204020104020204" pitchFamily="34" charset="0"/>
              </a:rPr>
              <a:t>, es </a:t>
            </a:r>
            <a:r>
              <a:rPr lang="en-US" sz="2000" dirty="0" err="1">
                <a:solidFill>
                  <a:schemeClr val="tx1"/>
                </a:solidFill>
                <a:latin typeface="Abadi Extra Light" panose="020B0204020104020204" pitchFamily="34" charset="0"/>
              </a:rPr>
              <a:t>importante</a:t>
            </a:r>
            <a:r>
              <a:rPr lang="en-US" sz="2000" dirty="0">
                <a:solidFill>
                  <a:schemeClr val="tx1"/>
                </a:solidFill>
                <a:latin typeface="Abadi Extra Light" panose="020B0204020104020204" pitchFamily="34" charset="0"/>
              </a:rPr>
              <a:t> que se den a </a:t>
            </a:r>
            <a:r>
              <a:rPr lang="en-US" sz="2000" dirty="0" err="1">
                <a:solidFill>
                  <a:schemeClr val="tx1"/>
                </a:solidFill>
                <a:latin typeface="Abadi Extra Light" panose="020B0204020104020204" pitchFamily="34" charset="0"/>
              </a:rPr>
              <a:t>conocer</a:t>
            </a:r>
            <a:r>
              <a:rPr lang="en-US" sz="2000" dirty="0">
                <a:solidFill>
                  <a:schemeClr val="tx1"/>
                </a:solidFill>
                <a:latin typeface="Abadi Extra Light" panose="020B0204020104020204" pitchFamily="34" charset="0"/>
              </a:rPr>
              <a:t> tanto </a:t>
            </a:r>
            <a:r>
              <a:rPr lang="en-US" sz="2000" dirty="0" err="1">
                <a:solidFill>
                  <a:schemeClr val="tx1"/>
                </a:solidFill>
                <a:latin typeface="Abadi Extra Light" panose="020B0204020104020204" pitchFamily="34" charset="0"/>
              </a:rPr>
              <a:t>los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resultados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positivos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como</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los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negativos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ya</a:t>
            </a:r>
            <a:r>
              <a:rPr lang="en-US" sz="2000" dirty="0">
                <a:solidFill>
                  <a:schemeClr val="tx1"/>
                </a:solidFill>
                <a:latin typeface="Abadi Extra Light" panose="020B0204020104020204" pitchFamily="34" charset="0"/>
              </a:rPr>
              <a:t> que </a:t>
            </a:r>
            <a:r>
              <a:rPr lang="en-US" sz="2000" dirty="0" err="1">
                <a:solidFill>
                  <a:schemeClr val="tx1"/>
                </a:solidFill>
                <a:latin typeface="Abadi Extra Light" panose="020B0204020104020204" pitchFamily="34" charset="0"/>
              </a:rPr>
              <a:t>estos</a:t>
            </a:r>
            <a:r>
              <a:rPr lang="en-US" sz="2000" dirty="0">
                <a:solidFill>
                  <a:schemeClr val="tx1"/>
                </a:solidFill>
                <a:latin typeface="Abadi Extra Light" panose="020B0204020104020204" pitchFamily="34" charset="0"/>
              </a:rPr>
              <a:t> también son </a:t>
            </a:r>
            <a:r>
              <a:rPr lang="en-US" sz="2000" dirty="0" err="1">
                <a:solidFill>
                  <a:schemeClr val="tx1"/>
                </a:solidFill>
                <a:latin typeface="Abadi Extra Light" panose="020B0204020104020204" pitchFamily="34" charset="0"/>
              </a:rPr>
              <a:t>parte</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esencial</a:t>
            </a:r>
            <a:r>
              <a:rPr lang="en-US" sz="2000" dirty="0">
                <a:solidFill>
                  <a:schemeClr val="tx1"/>
                </a:solidFill>
                <a:latin typeface="Abadi Extra Light" panose="020B0204020104020204" pitchFamily="34" charset="0"/>
              </a:rPr>
              <a:t> del </a:t>
            </a:r>
            <a:r>
              <a:rPr lang="en-US" sz="2000" dirty="0" err="1">
                <a:solidFill>
                  <a:schemeClr val="tx1"/>
                </a:solidFill>
                <a:latin typeface="Abadi Extra Light" panose="020B0204020104020204" pitchFamily="34" charset="0"/>
              </a:rPr>
              <a:t>proceso</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científico</a:t>
            </a:r>
            <a:r>
              <a:rPr lang="en-US" sz="2000" dirty="0">
                <a:solidFill>
                  <a:schemeClr val="tx1"/>
                </a:solidFill>
                <a:latin typeface="Abadi Extra Light" panose="020B0204020104020204" pitchFamily="34" charset="0"/>
              </a:rPr>
              <a:t>. A </a:t>
            </a:r>
            <a:r>
              <a:rPr lang="en-US" sz="2000" dirty="0" err="1">
                <a:solidFill>
                  <a:schemeClr val="tx1"/>
                </a:solidFill>
                <a:latin typeface="Abadi Extra Light" panose="020B0204020104020204" pitchFamily="34" charset="0"/>
              </a:rPr>
              <a:t>veces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los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resultados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negativos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pueden</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tener</a:t>
            </a:r>
            <a:r>
              <a:rPr lang="en-US" sz="2000" dirty="0">
                <a:solidFill>
                  <a:schemeClr val="tx1"/>
                </a:solidFill>
                <a:latin typeface="Abadi Extra Light" panose="020B0204020104020204" pitchFamily="34" charset="0"/>
              </a:rPr>
              <a:t> un gran valor para la </a:t>
            </a:r>
            <a:r>
              <a:rPr lang="en-US" sz="2000" dirty="0" err="1">
                <a:solidFill>
                  <a:schemeClr val="tx1"/>
                </a:solidFill>
                <a:latin typeface="Abadi Extra Light" panose="020B0204020104020204" pitchFamily="34" charset="0"/>
              </a:rPr>
              <a:t>comunidad</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científica</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aunque</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puedan</a:t>
            </a:r>
            <a:r>
              <a:rPr lang="en-US" sz="2000" dirty="0">
                <a:solidFill>
                  <a:schemeClr val="tx1"/>
                </a:solidFill>
                <a:latin typeface="Abadi Extra Light" panose="020B0204020104020204" pitchFamily="34" charset="0"/>
              </a:rPr>
              <a:t> ser </a:t>
            </a:r>
            <a:r>
              <a:rPr lang="en-US" sz="2000" dirty="0" err="1">
                <a:solidFill>
                  <a:schemeClr val="tx1"/>
                </a:solidFill>
                <a:latin typeface="Abadi Extra Light" panose="020B0204020104020204" pitchFamily="34" charset="0"/>
              </a:rPr>
              <a:t>más</a:t>
            </a:r>
            <a:r>
              <a:rPr lang="en-US" sz="2000" dirty="0">
                <a:solidFill>
                  <a:schemeClr val="tx1"/>
                </a:solidFill>
                <a:latin typeface="Abadi Extra Light" panose="020B0204020104020204" pitchFamily="34" charset="0"/>
              </a:rPr>
              <a:t> </a:t>
            </a:r>
            <a:r>
              <a:rPr lang="en-US" sz="2000" dirty="0" err="1">
                <a:solidFill>
                  <a:schemeClr val="tx1"/>
                </a:solidFill>
                <a:latin typeface="Abadi Extra Light" panose="020B0204020104020204" pitchFamily="34" charset="0"/>
              </a:rPr>
              <a:t>difíciles</a:t>
            </a:r>
            <a:r>
              <a:rPr lang="en-US" sz="2000" dirty="0">
                <a:solidFill>
                  <a:schemeClr val="tx1"/>
                </a:solidFill>
                <a:latin typeface="Abadi Extra Light" panose="020B0204020104020204" pitchFamily="34" charset="0"/>
              </a:rPr>
              <a:t> de </a:t>
            </a:r>
            <a:r>
              <a:rPr lang="en-US" sz="2000" dirty="0" err="1">
                <a:solidFill>
                  <a:schemeClr val="tx1"/>
                </a:solidFill>
                <a:latin typeface="Abadi Extra Light" panose="020B0204020104020204" pitchFamily="34" charset="0"/>
              </a:rPr>
              <a:t>publicar</a:t>
            </a:r>
            <a:r>
              <a:rPr lang="en-US" sz="2000" dirty="0">
                <a:solidFill>
                  <a:schemeClr val="tx1"/>
                </a:solidFill>
                <a:latin typeface="Abadi Extra Light" panose="020B0204020104020204" pitchFamily="34" charset="0"/>
              </a:rPr>
              <a:t>.</a:t>
            </a:r>
          </a:p>
        </p:txBody>
      </p:sp>
    </p:spTree>
    <p:extLst>
      <p:ext uri="{BB962C8B-B14F-4D97-AF65-F5344CB8AC3E}">
        <p14:creationId xmlns:p14="http://schemas.microsoft.com/office/powerpoint/2010/main" val="4263510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8A471-CAB6-EC96-D904-429191A9D66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842B1D1-33F7-5FD5-5291-245D24BCEF6D}"/>
              </a:ext>
            </a:extLst>
          </p:cNvPr>
          <p:cNvSpPr>
            <a:spLocks noGrp="1"/>
          </p:cNvSpPr>
          <p:nvPr>
            <p:ph type="title"/>
          </p:nvPr>
        </p:nvSpPr>
        <p:spPr>
          <a:xfrm>
            <a:off x="860206" y="3931193"/>
            <a:ext cx="3309023" cy="1681658"/>
          </a:xfrm>
        </p:spPr>
        <p:txBody>
          <a:bodyPr>
            <a:noAutofit/>
          </a:bodyPr>
          <a:lstStyle/>
          <a:p>
            <a:r>
              <a:rPr lang="es-VE" sz="3000"/>
              <a:t>Requisitos para Editores y Revisores</a:t>
            </a:r>
            <a:endParaRPr lang="es-VE" sz="3000" dirty="0"/>
          </a:p>
        </p:txBody>
      </p:sp>
      <p:pic>
        <p:nvPicPr>
          <p:cNvPr id="9" name="Gráfico 8" descr="Hogar con relleno sólido">
            <a:hlinkClick r:id="rId2" action="ppaction://hlinksldjump"/>
            <a:extLst>
              <a:ext uri="{FF2B5EF4-FFF2-40B4-BE49-F238E27FC236}">
                <a16:creationId xmlns:a16="http://schemas.microsoft.com/office/drawing/2014/main" id="{0A52EF2B-A6ED-4018-1C20-5C0722D58C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4465" y="0"/>
            <a:ext cx="437535" cy="437535"/>
          </a:xfrm>
          <a:prstGeom prst="rect">
            <a:avLst/>
          </a:prstGeom>
        </p:spPr>
      </p:pic>
      <p:pic>
        <p:nvPicPr>
          <p:cNvPr id="10" name="Gráfico 9" descr="Icono de menú de hamburguesa con relleno sólido">
            <a:hlinkClick r:id="rId5" action="ppaction://hlinksldjump"/>
            <a:extLst>
              <a:ext uri="{FF2B5EF4-FFF2-40B4-BE49-F238E27FC236}">
                <a16:creationId xmlns:a16="http://schemas.microsoft.com/office/drawing/2014/main" id="{2347E7A9-60EA-CE72-3C0F-FF3D7D100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4465" y="437535"/>
            <a:ext cx="437535" cy="437535"/>
          </a:xfrm>
          <a:prstGeom prst="rect">
            <a:avLst/>
          </a:prstGeom>
        </p:spPr>
      </p:pic>
      <p:pic>
        <p:nvPicPr>
          <p:cNvPr id="11" name="Gráfico 10" descr="Rebobinar con relleno sólido">
            <a:hlinkClick r:id="" action="ppaction://hlinkshowjump?jump=previousslide"/>
            <a:extLst>
              <a:ext uri="{FF2B5EF4-FFF2-40B4-BE49-F238E27FC236}">
                <a16:creationId xmlns:a16="http://schemas.microsoft.com/office/drawing/2014/main" id="{0477E0D9-094A-745A-4DD0-2938A22065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6813" y="6433663"/>
            <a:ext cx="519300" cy="519300"/>
          </a:xfrm>
          <a:prstGeom prst="rect">
            <a:avLst/>
          </a:prstGeom>
        </p:spPr>
      </p:pic>
      <p:pic>
        <p:nvPicPr>
          <p:cNvPr id="3" name="Picture 60" descr="Libros apilados en una mesa">
            <a:extLst>
              <a:ext uri="{FF2B5EF4-FFF2-40B4-BE49-F238E27FC236}">
                <a16:creationId xmlns:a16="http://schemas.microsoft.com/office/drawing/2014/main" id="{C6F8DED0-A6E8-A1F4-C5DC-DCD10CFFD8C5}"/>
              </a:ext>
            </a:extLst>
          </p:cNvPr>
          <p:cNvPicPr>
            <a:picLocks noChangeAspect="1"/>
          </p:cNvPicPr>
          <p:nvPr/>
        </p:nvPicPr>
        <p:blipFill>
          <a:blip r:embed="rId10"/>
          <a:srcRect t="43987"/>
          <a:stretch/>
        </p:blipFill>
        <p:spPr>
          <a:xfrm>
            <a:off x="402793" y="301495"/>
            <a:ext cx="11351672" cy="2686047"/>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pic>
        <p:nvPicPr>
          <p:cNvPr id="4" name="Imagen 3">
            <a:extLst>
              <a:ext uri="{FF2B5EF4-FFF2-40B4-BE49-F238E27FC236}">
                <a16:creationId xmlns:a16="http://schemas.microsoft.com/office/drawing/2014/main" id="{D731BCCE-24F5-0271-118F-06221C566DF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2793" y="301496"/>
            <a:ext cx="2504350" cy="626088"/>
          </a:xfrm>
          <a:prstGeom prst="rect">
            <a:avLst/>
          </a:prstGeom>
          <a:noFill/>
          <a:ln>
            <a:noFill/>
          </a:ln>
        </p:spPr>
      </p:pic>
      <p:graphicFrame>
        <p:nvGraphicFramePr>
          <p:cNvPr id="13" name="CuadroTexto 11">
            <a:extLst>
              <a:ext uri="{FF2B5EF4-FFF2-40B4-BE49-F238E27FC236}">
                <a16:creationId xmlns:a16="http://schemas.microsoft.com/office/drawing/2014/main" id="{EC38B5DC-41E9-4B85-382D-D58DF2DB3629}"/>
              </a:ext>
            </a:extLst>
          </p:cNvPr>
          <p:cNvGraphicFramePr/>
          <p:nvPr>
            <p:extLst>
              <p:ext uri="{D42A27DB-BD31-4B8C-83A1-F6EECF244321}">
                <p14:modId xmlns:p14="http://schemas.microsoft.com/office/powerpoint/2010/main" val="3328083521"/>
              </p:ext>
            </p:extLst>
          </p:nvPr>
        </p:nvGraphicFramePr>
        <p:xfrm>
          <a:off x="4292477" y="3207308"/>
          <a:ext cx="6059837" cy="268604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572908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2">
            <a:extLst>
              <a:ext uri="{FF2B5EF4-FFF2-40B4-BE49-F238E27FC236}">
                <a16:creationId xmlns:a16="http://schemas.microsoft.com/office/drawing/2014/main" id="{A6616455-0376-3A4F-477B-752929F97B5C}"/>
              </a:ext>
            </a:extLst>
          </p:cNvPr>
          <p:cNvSpPr txBox="1">
            <a:spLocks/>
          </p:cNvSpPr>
          <p:nvPr/>
        </p:nvSpPr>
        <p:spPr>
          <a:xfrm>
            <a:off x="1294813" y="1765611"/>
            <a:ext cx="9056084" cy="4395425"/>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Responsabilidad colectiva</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Contribuciones de los Autores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Reconocimiento de contribuciones no autorales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Claridad sobre el autor de correspondencia</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Disputas sobre autorías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Solicitud de cambios de autoría</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Prevención de la autoría fantasma (</a:t>
            </a:r>
            <a:r>
              <a:rPr lang="es-VE" sz="2000" b="1" kern="100" cap="small" dirty="0" err="1">
                <a:solidFill>
                  <a:schemeClr val="tx1"/>
                </a:solidFill>
                <a:latin typeface="Aptos Display" panose="020B0004020202020204" pitchFamily="34" charset="0"/>
                <a:cs typeface="Times New Roman" panose="02020603050405020304" pitchFamily="18" charset="0"/>
              </a:rPr>
              <a:t>ghost</a:t>
            </a:r>
            <a:r>
              <a:rPr lang="es-VE" sz="2000" b="1" kern="100" cap="small" dirty="0">
                <a:solidFill>
                  <a:schemeClr val="tx1"/>
                </a:solidFill>
                <a:latin typeface="Aptos Display" panose="020B0004020202020204" pitchFamily="34" charset="0"/>
                <a:cs typeface="Times New Roman" panose="02020603050405020304" pitchFamily="18" charset="0"/>
              </a:rPr>
              <a:t> </a:t>
            </a:r>
            <a:r>
              <a:rPr lang="es-VE" sz="2000" b="1" kern="100" cap="small" dirty="0" err="1">
                <a:solidFill>
                  <a:schemeClr val="tx1"/>
                </a:solidFill>
                <a:latin typeface="Aptos Display" panose="020B0004020202020204" pitchFamily="34" charset="0"/>
                <a:cs typeface="Times New Roman" panose="02020603050405020304" pitchFamily="18" charset="0"/>
              </a:rPr>
              <a:t>authorship</a:t>
            </a:r>
            <a:r>
              <a:rPr lang="es-VE" sz="2000" b="1" kern="100" cap="small" dirty="0">
                <a:solidFill>
                  <a:schemeClr val="tx1"/>
                </a:solidFill>
                <a:latin typeface="Aptos Display" panose="020B0004020202020204" pitchFamily="34" charset="0"/>
                <a:cs typeface="Times New Roman" panose="02020603050405020304" pitchFamily="18" charset="0"/>
              </a:rPr>
              <a:t>) y la autoría honoraria (</a:t>
            </a:r>
            <a:r>
              <a:rPr lang="es-VE" sz="2000" b="1" kern="100" cap="small" dirty="0" err="1">
                <a:solidFill>
                  <a:schemeClr val="tx1"/>
                </a:solidFill>
                <a:latin typeface="Aptos Display" panose="020B0004020202020204" pitchFamily="34" charset="0"/>
                <a:cs typeface="Times New Roman" panose="02020603050405020304" pitchFamily="18" charset="0"/>
              </a:rPr>
              <a:t>gift</a:t>
            </a:r>
            <a:r>
              <a:rPr lang="es-VE" sz="2000" b="1" kern="100" cap="small" dirty="0">
                <a:solidFill>
                  <a:schemeClr val="tx1"/>
                </a:solidFill>
                <a:latin typeface="Aptos Display" panose="020B0004020202020204" pitchFamily="34" charset="0"/>
                <a:cs typeface="Times New Roman" panose="02020603050405020304" pitchFamily="18" charset="0"/>
              </a:rPr>
              <a:t> </a:t>
            </a:r>
            <a:r>
              <a:rPr lang="es-VE" sz="2000" b="1" kern="100" cap="small" dirty="0" err="1">
                <a:solidFill>
                  <a:schemeClr val="tx1"/>
                </a:solidFill>
                <a:latin typeface="Aptos Display" panose="020B0004020202020204" pitchFamily="34" charset="0"/>
                <a:cs typeface="Times New Roman" panose="02020603050405020304" pitchFamily="18" charset="0"/>
              </a:rPr>
              <a:t>authorship</a:t>
            </a:r>
            <a:r>
              <a:rPr lang="es-VE" sz="2000" b="1" kern="100" cap="small" dirty="0">
                <a:solidFill>
                  <a:schemeClr val="tx1"/>
                </a:solidFill>
                <a:latin typeface="Aptos Display" panose="020B0004020202020204" pitchFamily="34" charset="0"/>
                <a:cs typeface="Times New Roman" panose="02020603050405020304" pitchFamily="18" charset="0"/>
              </a:rPr>
              <a:t>)</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Manejo de publicaciones y proyectos múltiples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Publicación de resultados negativos o confirmatorios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Requisitos para Editores y Revisores</a:t>
            </a:r>
          </a:p>
        </p:txBody>
      </p:sp>
      <p:sp>
        <p:nvSpPr>
          <p:cNvPr id="3" name="Título 2">
            <a:extLst>
              <a:ext uri="{FF2B5EF4-FFF2-40B4-BE49-F238E27FC236}">
                <a16:creationId xmlns:a16="http://schemas.microsoft.com/office/drawing/2014/main" id="{56C5906E-CA62-99FE-7B91-17C0C635F6B1}"/>
              </a:ext>
            </a:extLst>
          </p:cNvPr>
          <p:cNvSpPr>
            <a:spLocks noGrp="1"/>
          </p:cNvSpPr>
          <p:nvPr>
            <p:ph type="title"/>
          </p:nvPr>
        </p:nvSpPr>
        <p:spPr>
          <a:xfrm>
            <a:off x="820357" y="696964"/>
            <a:ext cx="5867400" cy="925359"/>
          </a:xfrm>
        </p:spPr>
        <p:txBody>
          <a:bodyPr/>
          <a:lstStyle/>
          <a:p>
            <a:r>
              <a:rPr lang="es-VE" dirty="0"/>
              <a:t>¿Qué encontrara aquí?</a:t>
            </a:r>
            <a:endParaRPr lang="es-CO" dirty="0"/>
          </a:p>
        </p:txBody>
      </p:sp>
      <p:pic>
        <p:nvPicPr>
          <p:cNvPr id="23" name="Imagen 22">
            <a:extLst>
              <a:ext uri="{FF2B5EF4-FFF2-40B4-BE49-F238E27FC236}">
                <a16:creationId xmlns:a16="http://schemas.microsoft.com/office/drawing/2014/main" id="{A0CA4D23-738D-C796-EDE2-618AB65F3E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5902" y="345531"/>
            <a:ext cx="3682448" cy="920612"/>
          </a:xfrm>
          <a:prstGeom prst="rect">
            <a:avLst/>
          </a:prstGeom>
          <a:noFill/>
          <a:ln>
            <a:noFill/>
          </a:ln>
        </p:spPr>
      </p:pic>
      <p:pic>
        <p:nvPicPr>
          <p:cNvPr id="43" name="Gráfico 42" descr="Hogar con relleno sólido">
            <a:hlinkClick r:id="rId3" action="ppaction://hlinksldjump"/>
            <a:extLst>
              <a:ext uri="{FF2B5EF4-FFF2-40B4-BE49-F238E27FC236}">
                <a16:creationId xmlns:a16="http://schemas.microsoft.com/office/drawing/2014/main" id="{9650047E-8950-6615-978D-2BC71EE84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44" name="Gráfico 43" descr="Icono de menú de hamburguesa con relleno sólido">
            <a:hlinkClick r:id="rId6" action="ppaction://hlinksldjump"/>
            <a:extLst>
              <a:ext uri="{FF2B5EF4-FFF2-40B4-BE49-F238E27FC236}">
                <a16:creationId xmlns:a16="http://schemas.microsoft.com/office/drawing/2014/main" id="{483AF102-4440-7628-5401-A2489986CF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48" name="Gráfico 47" descr="Avance rápido con relleno sólido">
            <a:hlinkClick r:id="rId9" action="ppaction://hlinksldjump"/>
            <a:extLst>
              <a:ext uri="{FF2B5EF4-FFF2-40B4-BE49-F238E27FC236}">
                <a16:creationId xmlns:a16="http://schemas.microsoft.com/office/drawing/2014/main" id="{59A999E0-FE1C-C087-8955-6B18252AF5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40287" y="1802866"/>
            <a:ext cx="422787" cy="422787"/>
          </a:xfrm>
          <a:prstGeom prst="rect">
            <a:avLst/>
          </a:prstGeom>
        </p:spPr>
      </p:pic>
      <p:pic>
        <p:nvPicPr>
          <p:cNvPr id="52" name="Gráfico 51" descr="Avance rápido con relleno sólido">
            <a:hlinkClick r:id="rId12" action="ppaction://hlinksldjump"/>
            <a:extLst>
              <a:ext uri="{FF2B5EF4-FFF2-40B4-BE49-F238E27FC236}">
                <a16:creationId xmlns:a16="http://schemas.microsoft.com/office/drawing/2014/main" id="{D80B313E-76EC-1BCA-B39F-4C330D7BD9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21779" y="2214498"/>
            <a:ext cx="422787" cy="422787"/>
          </a:xfrm>
          <a:prstGeom prst="rect">
            <a:avLst/>
          </a:prstGeom>
        </p:spPr>
      </p:pic>
      <p:pic>
        <p:nvPicPr>
          <p:cNvPr id="54" name="Gráfico 53" descr="Avance rápido con relleno sólido">
            <a:hlinkClick r:id="rId13" action="ppaction://hlinksldjump"/>
            <a:extLst>
              <a:ext uri="{FF2B5EF4-FFF2-40B4-BE49-F238E27FC236}">
                <a16:creationId xmlns:a16="http://schemas.microsoft.com/office/drawing/2014/main" id="{FEA11E04-DF3A-D1F0-EF02-B1E017F0EC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4649" y="2615513"/>
            <a:ext cx="422787" cy="422787"/>
          </a:xfrm>
          <a:prstGeom prst="rect">
            <a:avLst/>
          </a:prstGeom>
        </p:spPr>
      </p:pic>
      <p:pic>
        <p:nvPicPr>
          <p:cNvPr id="57" name="Gráfico 56" descr="Avance rápido con relleno sólido">
            <a:hlinkClick r:id="rId14" action="ppaction://hlinksldjump"/>
            <a:extLst>
              <a:ext uri="{FF2B5EF4-FFF2-40B4-BE49-F238E27FC236}">
                <a16:creationId xmlns:a16="http://schemas.microsoft.com/office/drawing/2014/main" id="{9F8B7364-F6E6-9726-FB6A-A970A2899B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92226" y="3407228"/>
            <a:ext cx="422787" cy="422787"/>
          </a:xfrm>
          <a:prstGeom prst="rect">
            <a:avLst/>
          </a:prstGeom>
        </p:spPr>
      </p:pic>
      <p:pic>
        <p:nvPicPr>
          <p:cNvPr id="58" name="Gráfico 57" descr="Avance rápido con relleno sólido">
            <a:hlinkClick r:id="rId15" action="ppaction://hlinksldjump"/>
            <a:extLst>
              <a:ext uri="{FF2B5EF4-FFF2-40B4-BE49-F238E27FC236}">
                <a16:creationId xmlns:a16="http://schemas.microsoft.com/office/drawing/2014/main" id="{75598BB0-6A48-96E4-2457-DF7052A68F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87095" y="3808243"/>
            <a:ext cx="422787" cy="422787"/>
          </a:xfrm>
          <a:prstGeom prst="rect">
            <a:avLst/>
          </a:prstGeom>
        </p:spPr>
      </p:pic>
      <p:pic>
        <p:nvPicPr>
          <p:cNvPr id="2" name="Gráfico 1" descr="Avance rápido con relleno sólido">
            <a:hlinkClick r:id="rId16" action="ppaction://hlinksldjump"/>
            <a:extLst>
              <a:ext uri="{FF2B5EF4-FFF2-40B4-BE49-F238E27FC236}">
                <a16:creationId xmlns:a16="http://schemas.microsoft.com/office/drawing/2014/main" id="{D9CAB939-12C7-D2AB-19E7-33DEC9B8A8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01862" y="3006213"/>
            <a:ext cx="422787" cy="422787"/>
          </a:xfrm>
          <a:prstGeom prst="rect">
            <a:avLst/>
          </a:prstGeom>
        </p:spPr>
      </p:pic>
      <p:pic>
        <p:nvPicPr>
          <p:cNvPr id="4" name="Gráfico 3" descr="Avance rápido con relleno sólido">
            <a:hlinkClick r:id="rId17" action="ppaction://hlinksldjump"/>
            <a:extLst>
              <a:ext uri="{FF2B5EF4-FFF2-40B4-BE49-F238E27FC236}">
                <a16:creationId xmlns:a16="http://schemas.microsoft.com/office/drawing/2014/main" id="{AC45EC13-8F15-683D-B3B3-E6426333B8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86152" y="4504929"/>
            <a:ext cx="422787" cy="422787"/>
          </a:xfrm>
          <a:prstGeom prst="rect">
            <a:avLst/>
          </a:prstGeom>
        </p:spPr>
      </p:pic>
      <p:pic>
        <p:nvPicPr>
          <p:cNvPr id="5" name="Gráfico 4" descr="Avance rápido con relleno sólido">
            <a:hlinkClick r:id="rId18" action="ppaction://hlinksldjump"/>
            <a:extLst>
              <a:ext uri="{FF2B5EF4-FFF2-40B4-BE49-F238E27FC236}">
                <a16:creationId xmlns:a16="http://schemas.microsoft.com/office/drawing/2014/main" id="{DDA3A717-42F8-4E27-0497-C5591EB67C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1933" y="4895058"/>
            <a:ext cx="422787" cy="422787"/>
          </a:xfrm>
          <a:prstGeom prst="rect">
            <a:avLst/>
          </a:prstGeom>
        </p:spPr>
      </p:pic>
      <p:pic>
        <p:nvPicPr>
          <p:cNvPr id="6" name="Gráfico 5" descr="Avance rápido con relleno sólido">
            <a:hlinkClick r:id="rId19" action="ppaction://hlinksldjump"/>
            <a:extLst>
              <a:ext uri="{FF2B5EF4-FFF2-40B4-BE49-F238E27FC236}">
                <a16:creationId xmlns:a16="http://schemas.microsoft.com/office/drawing/2014/main" id="{4F20E166-56E7-577C-1D0D-527A6E547B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60134" y="5291374"/>
            <a:ext cx="422787" cy="422787"/>
          </a:xfrm>
          <a:prstGeom prst="rect">
            <a:avLst/>
          </a:prstGeom>
        </p:spPr>
      </p:pic>
      <p:pic>
        <p:nvPicPr>
          <p:cNvPr id="7" name="Gráfico 6" descr="Avance rápido con relleno sólido">
            <a:hlinkClick r:id="rId20" action="ppaction://hlinksldjump"/>
            <a:extLst>
              <a:ext uri="{FF2B5EF4-FFF2-40B4-BE49-F238E27FC236}">
                <a16:creationId xmlns:a16="http://schemas.microsoft.com/office/drawing/2014/main" id="{CD7E2421-8990-99B4-32F5-F76E68D375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44250" y="5703275"/>
            <a:ext cx="422787" cy="422787"/>
          </a:xfrm>
          <a:prstGeom prst="rect">
            <a:avLst/>
          </a:prstGeom>
        </p:spPr>
      </p:pic>
    </p:spTree>
    <p:extLst>
      <p:ext uri="{BB962C8B-B14F-4D97-AF65-F5344CB8AC3E}">
        <p14:creationId xmlns:p14="http://schemas.microsoft.com/office/powerpoint/2010/main" val="20428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2000"/>
                                  </p:stCondLst>
                                  <p:childTnLst>
                                    <p:set>
                                      <p:cBhvr>
                                        <p:cTn id="11" dur="1" fill="hold">
                                          <p:stCondLst>
                                            <p:cond delay="0"/>
                                          </p:stCondLst>
                                        </p:cTn>
                                        <p:tgtEl>
                                          <p:spTgt spid="48"/>
                                        </p:tgtEl>
                                        <p:attrNameLst>
                                          <p:attrName>style.visibility</p:attrName>
                                        </p:attrNameLst>
                                      </p:cBhvr>
                                      <p:to>
                                        <p:strVal val="visible"/>
                                      </p:to>
                                    </p:set>
                                    <p:animEffect transition="in" filter="wheel(1)">
                                      <p:cBhvr>
                                        <p:cTn id="12" dur="1000"/>
                                        <p:tgtEl>
                                          <p:spTgt spid="48"/>
                                        </p:tgtEl>
                                      </p:cBhvr>
                                    </p:animEffect>
                                  </p:childTnLst>
                                </p:cTn>
                              </p:par>
                              <p:par>
                                <p:cTn id="13" presetID="21" presetClass="entr" presetSubtype="1" fill="hold" nodeType="withEffect">
                                  <p:stCondLst>
                                    <p:cond delay="2000"/>
                                  </p:stCondLst>
                                  <p:childTnLst>
                                    <p:set>
                                      <p:cBhvr>
                                        <p:cTn id="14" dur="1" fill="hold">
                                          <p:stCondLst>
                                            <p:cond delay="0"/>
                                          </p:stCondLst>
                                        </p:cTn>
                                        <p:tgtEl>
                                          <p:spTgt spid="52"/>
                                        </p:tgtEl>
                                        <p:attrNameLst>
                                          <p:attrName>style.visibility</p:attrName>
                                        </p:attrNameLst>
                                      </p:cBhvr>
                                      <p:to>
                                        <p:strVal val="visible"/>
                                      </p:to>
                                    </p:set>
                                    <p:animEffect transition="in" filter="wheel(1)">
                                      <p:cBhvr>
                                        <p:cTn id="15" dur="1000"/>
                                        <p:tgtEl>
                                          <p:spTgt spid="52"/>
                                        </p:tgtEl>
                                      </p:cBhvr>
                                    </p:animEffect>
                                  </p:childTnLst>
                                </p:cTn>
                              </p:par>
                              <p:par>
                                <p:cTn id="16" presetID="21" presetClass="entr" presetSubtype="1" fill="hold" nodeType="withEffect">
                                  <p:stCondLst>
                                    <p:cond delay="2000"/>
                                  </p:stCondLst>
                                  <p:childTnLst>
                                    <p:set>
                                      <p:cBhvr>
                                        <p:cTn id="17" dur="1" fill="hold">
                                          <p:stCondLst>
                                            <p:cond delay="0"/>
                                          </p:stCondLst>
                                        </p:cTn>
                                        <p:tgtEl>
                                          <p:spTgt spid="54"/>
                                        </p:tgtEl>
                                        <p:attrNameLst>
                                          <p:attrName>style.visibility</p:attrName>
                                        </p:attrNameLst>
                                      </p:cBhvr>
                                      <p:to>
                                        <p:strVal val="visible"/>
                                      </p:to>
                                    </p:set>
                                    <p:animEffect transition="in" filter="wheel(1)">
                                      <p:cBhvr>
                                        <p:cTn id="18" dur="1000"/>
                                        <p:tgtEl>
                                          <p:spTgt spid="54"/>
                                        </p:tgtEl>
                                      </p:cBhvr>
                                    </p:animEffect>
                                  </p:childTnLst>
                                </p:cTn>
                              </p:par>
                              <p:par>
                                <p:cTn id="19" presetID="21" presetClass="entr" presetSubtype="1" fill="hold" nodeType="withEffect">
                                  <p:stCondLst>
                                    <p:cond delay="2000"/>
                                  </p:stCondLst>
                                  <p:childTnLst>
                                    <p:set>
                                      <p:cBhvr>
                                        <p:cTn id="20" dur="1" fill="hold">
                                          <p:stCondLst>
                                            <p:cond delay="0"/>
                                          </p:stCondLst>
                                        </p:cTn>
                                        <p:tgtEl>
                                          <p:spTgt spid="57"/>
                                        </p:tgtEl>
                                        <p:attrNameLst>
                                          <p:attrName>style.visibility</p:attrName>
                                        </p:attrNameLst>
                                      </p:cBhvr>
                                      <p:to>
                                        <p:strVal val="visible"/>
                                      </p:to>
                                    </p:set>
                                    <p:animEffect transition="in" filter="wheel(1)">
                                      <p:cBhvr>
                                        <p:cTn id="21" dur="1000"/>
                                        <p:tgtEl>
                                          <p:spTgt spid="57"/>
                                        </p:tgtEl>
                                      </p:cBhvr>
                                    </p:animEffect>
                                  </p:childTnLst>
                                </p:cTn>
                              </p:par>
                              <p:par>
                                <p:cTn id="22" presetID="21" presetClass="entr" presetSubtype="1" fill="hold" nodeType="withEffect">
                                  <p:stCondLst>
                                    <p:cond delay="2000"/>
                                  </p:stCondLst>
                                  <p:childTnLst>
                                    <p:set>
                                      <p:cBhvr>
                                        <p:cTn id="23" dur="1" fill="hold">
                                          <p:stCondLst>
                                            <p:cond delay="0"/>
                                          </p:stCondLst>
                                        </p:cTn>
                                        <p:tgtEl>
                                          <p:spTgt spid="58"/>
                                        </p:tgtEl>
                                        <p:attrNameLst>
                                          <p:attrName>style.visibility</p:attrName>
                                        </p:attrNameLst>
                                      </p:cBhvr>
                                      <p:to>
                                        <p:strVal val="visible"/>
                                      </p:to>
                                    </p:set>
                                    <p:animEffect transition="in" filter="wheel(1)">
                                      <p:cBhvr>
                                        <p:cTn id="24" dur="1000"/>
                                        <p:tgtEl>
                                          <p:spTgt spid="58"/>
                                        </p:tgtEl>
                                      </p:cBhvr>
                                    </p:animEffect>
                                  </p:childTnLst>
                                </p:cTn>
                              </p:par>
                              <p:par>
                                <p:cTn id="25" presetID="21" presetClass="entr" presetSubtype="1" fill="hold" nodeType="withEffect">
                                  <p:stCondLst>
                                    <p:cond delay="200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1000"/>
                                        <p:tgtEl>
                                          <p:spTgt spid="2"/>
                                        </p:tgtEl>
                                      </p:cBhvr>
                                    </p:animEffect>
                                  </p:childTnLst>
                                </p:cTn>
                              </p:par>
                              <p:par>
                                <p:cTn id="28" presetID="21" presetClass="entr" presetSubtype="1" fill="hold" nodeType="withEffect">
                                  <p:stCondLst>
                                    <p:cond delay="2000"/>
                                  </p:stCondLst>
                                  <p:childTnLst>
                                    <p:set>
                                      <p:cBhvr>
                                        <p:cTn id="29" dur="1" fill="hold">
                                          <p:stCondLst>
                                            <p:cond delay="0"/>
                                          </p:stCondLst>
                                        </p:cTn>
                                        <p:tgtEl>
                                          <p:spTgt spid="4"/>
                                        </p:tgtEl>
                                        <p:attrNameLst>
                                          <p:attrName>style.visibility</p:attrName>
                                        </p:attrNameLst>
                                      </p:cBhvr>
                                      <p:to>
                                        <p:strVal val="visible"/>
                                      </p:to>
                                    </p:set>
                                    <p:animEffect transition="in" filter="wheel(1)">
                                      <p:cBhvr>
                                        <p:cTn id="30" dur="1000"/>
                                        <p:tgtEl>
                                          <p:spTgt spid="4"/>
                                        </p:tgtEl>
                                      </p:cBhvr>
                                    </p:animEffect>
                                  </p:childTnLst>
                                </p:cTn>
                              </p:par>
                              <p:par>
                                <p:cTn id="31" presetID="21" presetClass="entr" presetSubtype="1"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1000"/>
                                        <p:tgtEl>
                                          <p:spTgt spid="5"/>
                                        </p:tgtEl>
                                      </p:cBhvr>
                                    </p:animEffect>
                                  </p:childTnLst>
                                </p:cTn>
                              </p:par>
                              <p:par>
                                <p:cTn id="34" presetID="21" presetClass="entr" presetSubtype="1" fill="hold" nodeType="withEffect">
                                  <p:stCondLst>
                                    <p:cond delay="2000"/>
                                  </p:st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1000"/>
                                        <p:tgtEl>
                                          <p:spTgt spid="6"/>
                                        </p:tgtEl>
                                      </p:cBhvr>
                                    </p:animEffect>
                                  </p:childTnLst>
                                </p:cTn>
                              </p:par>
                              <p:par>
                                <p:cTn id="37" presetID="21" presetClass="entr" presetSubtype="1" fill="hold" nodeType="withEffect">
                                  <p:stCondLst>
                                    <p:cond delay="200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25CEFC-47E9-80C2-DFB2-F59A5FF6980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4CB2EFDA-56B9-BE87-8CD0-5CB21D7ED93E}"/>
              </a:ext>
            </a:extLst>
          </p:cNvPr>
          <p:cNvSpPr>
            <a:spLocks noGrp="1"/>
          </p:cNvSpPr>
          <p:nvPr>
            <p:ph type="title"/>
          </p:nvPr>
        </p:nvSpPr>
        <p:spPr>
          <a:xfrm>
            <a:off x="5634887" y="1138036"/>
            <a:ext cx="5543653" cy="661265"/>
          </a:xfrm>
        </p:spPr>
        <p:txBody>
          <a:bodyPr anchor="t">
            <a:normAutofit/>
          </a:bodyPr>
          <a:lstStyle/>
          <a:p>
            <a:r>
              <a:rPr lang="es-VE" sz="3200"/>
              <a:t>Responsabilidad colectiva</a:t>
            </a:r>
            <a:endParaRPr lang="es-CO" sz="3200" dirty="0"/>
          </a:p>
        </p:txBody>
      </p:sp>
      <p:sp>
        <p:nvSpPr>
          <p:cNvPr id="47" name="Rectangle 46">
            <a:extLst>
              <a:ext uri="{FF2B5EF4-FFF2-40B4-BE49-F238E27FC236}">
                <a16:creationId xmlns:a16="http://schemas.microsoft.com/office/drawing/2014/main" id="{AEFBF989-E1E0-41D0-8A4F-A5C3E8193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98720"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Dibujo con letras blancas&#10;&#10;Descripción generada automáticamente">
            <a:extLst>
              <a:ext uri="{FF2B5EF4-FFF2-40B4-BE49-F238E27FC236}">
                <a16:creationId xmlns:a16="http://schemas.microsoft.com/office/drawing/2014/main" id="{0C38C5FD-DB12-27B0-673A-428AA6EED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46761" y="2468830"/>
            <a:ext cx="3482341" cy="870585"/>
          </a:xfrm>
          <a:prstGeom prst="rect">
            <a:avLst/>
          </a:prstGeom>
          <a:noFill/>
        </p:spPr>
      </p:pic>
      <p:cxnSp>
        <p:nvCxnSpPr>
          <p:cNvPr id="49" name="Straight Connector 4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02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Gráfico 27" descr="Avance rápido con relleno sólido">
            <a:hlinkClick r:id="" action="ppaction://hlinkshowjump?jump=nextslide"/>
            <a:extLst>
              <a:ext uri="{FF2B5EF4-FFF2-40B4-BE49-F238E27FC236}">
                <a16:creationId xmlns:a16="http://schemas.microsoft.com/office/drawing/2014/main" id="{9BAEF0B8-2FCE-1A49-F810-C32AEC7383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3795" y="3522305"/>
            <a:ext cx="2468270" cy="2468270"/>
          </a:xfrm>
          <a:prstGeom prst="rect">
            <a:avLst/>
          </a:prstGeom>
        </p:spPr>
      </p:pic>
      <p:pic>
        <p:nvPicPr>
          <p:cNvPr id="40" name="Imagen 39" descr="Patrón de fondo&#10;&#10;Descripción generada automáticamente con confianza baja">
            <a:extLst>
              <a:ext uri="{FF2B5EF4-FFF2-40B4-BE49-F238E27FC236}">
                <a16:creationId xmlns:a16="http://schemas.microsoft.com/office/drawing/2014/main" id="{AA23C910-F160-80F5-C9E9-6D673DC17D15}"/>
              </a:ext>
            </a:extLst>
          </p:cNvPr>
          <p:cNvPicPr>
            <a:picLocks noChangeAspect="1"/>
          </p:cNvPicPr>
          <p:nvPr/>
        </p:nvPicPr>
        <p:blipFill>
          <a:blip r:embed="rId5"/>
          <a:stretch>
            <a:fillRect/>
          </a:stretch>
        </p:blipFill>
        <p:spPr>
          <a:xfrm>
            <a:off x="9944457" y="5565349"/>
            <a:ext cx="1514686" cy="628738"/>
          </a:xfrm>
          <a:prstGeom prst="rect">
            <a:avLst/>
          </a:prstGeom>
        </p:spPr>
      </p:pic>
      <p:pic>
        <p:nvPicPr>
          <p:cNvPr id="29" name="Gráfico 28" descr="Hogar con relleno sólido">
            <a:hlinkClick r:id="" action="ppaction://hlinkshowjump?jump=firstslide"/>
            <a:extLst>
              <a:ext uri="{FF2B5EF4-FFF2-40B4-BE49-F238E27FC236}">
                <a16:creationId xmlns:a16="http://schemas.microsoft.com/office/drawing/2014/main" id="{7976ADDB-B988-53DD-2709-23429FA589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4465" y="0"/>
            <a:ext cx="437535" cy="437535"/>
          </a:xfrm>
          <a:prstGeom prst="rect">
            <a:avLst/>
          </a:prstGeom>
        </p:spPr>
      </p:pic>
      <p:pic>
        <p:nvPicPr>
          <p:cNvPr id="30" name="Gráfico 29" descr="Icono de menú de hamburguesa con relleno sólido">
            <a:hlinkClick r:id="rId8" action="ppaction://hlinksldjump"/>
            <a:extLst>
              <a:ext uri="{FF2B5EF4-FFF2-40B4-BE49-F238E27FC236}">
                <a16:creationId xmlns:a16="http://schemas.microsoft.com/office/drawing/2014/main" id="{0036CF40-3D1D-7FD7-5DE5-DD926DE280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4465" y="437535"/>
            <a:ext cx="437535" cy="437535"/>
          </a:xfrm>
          <a:prstGeom prst="rect">
            <a:avLst/>
          </a:prstGeom>
        </p:spPr>
      </p:pic>
      <p:pic>
        <p:nvPicPr>
          <p:cNvPr id="38" name="Imagen 37" descr="Logotipo&#10;&#10;Descripción generada automáticamente con confianza baja">
            <a:extLst>
              <a:ext uri="{FF2B5EF4-FFF2-40B4-BE49-F238E27FC236}">
                <a16:creationId xmlns:a16="http://schemas.microsoft.com/office/drawing/2014/main" id="{FB0AC033-49B6-C611-0DCC-D93392248429}"/>
              </a:ext>
            </a:extLst>
          </p:cNvPr>
          <p:cNvPicPr>
            <a:picLocks noChangeAspect="1"/>
          </p:cNvPicPr>
          <p:nvPr/>
        </p:nvPicPr>
        <p:blipFill>
          <a:blip r:embed="rId11"/>
          <a:stretch>
            <a:fillRect/>
          </a:stretch>
        </p:blipFill>
        <p:spPr>
          <a:xfrm>
            <a:off x="460330" y="5901617"/>
            <a:ext cx="866896" cy="600159"/>
          </a:xfrm>
          <a:prstGeom prst="rect">
            <a:avLst/>
          </a:prstGeom>
        </p:spPr>
      </p:pic>
      <p:graphicFrame>
        <p:nvGraphicFramePr>
          <p:cNvPr id="42" name="CuadroTexto 2">
            <a:extLst>
              <a:ext uri="{FF2B5EF4-FFF2-40B4-BE49-F238E27FC236}">
                <a16:creationId xmlns:a16="http://schemas.microsoft.com/office/drawing/2014/main" id="{9E48DA31-019A-B4BB-256A-76C8C16A00C1}"/>
              </a:ext>
            </a:extLst>
          </p:cNvPr>
          <p:cNvGraphicFramePr/>
          <p:nvPr>
            <p:extLst>
              <p:ext uri="{D42A27DB-BD31-4B8C-83A1-F6EECF244321}">
                <p14:modId xmlns:p14="http://schemas.microsoft.com/office/powerpoint/2010/main" val="3510768029"/>
              </p:ext>
            </p:extLst>
          </p:nvPr>
        </p:nvGraphicFramePr>
        <p:xfrm>
          <a:off x="5634887" y="2261420"/>
          <a:ext cx="5543653" cy="45031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46417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6CD626-E8C1-75D3-46B5-501EF4083B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5917" y="343258"/>
            <a:ext cx="2504350" cy="626088"/>
          </a:xfrm>
          <a:prstGeom prst="rect">
            <a:avLst/>
          </a:prstGeom>
          <a:noFill/>
          <a:ln>
            <a:noFill/>
          </a:ln>
        </p:spPr>
      </p:pic>
      <p:pic>
        <p:nvPicPr>
          <p:cNvPr id="5" name="Gráfico 4" descr="Hogar con relleno sólido">
            <a:hlinkClick r:id="" action="ppaction://hlinkshowjump?jump=firstslide"/>
            <a:extLst>
              <a:ext uri="{FF2B5EF4-FFF2-40B4-BE49-F238E27FC236}">
                <a16:creationId xmlns:a16="http://schemas.microsoft.com/office/drawing/2014/main" id="{E9647525-FBDF-37B5-E927-2D5B4CF5D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4465" y="0"/>
            <a:ext cx="437535" cy="437535"/>
          </a:xfrm>
          <a:prstGeom prst="rect">
            <a:avLst/>
          </a:prstGeom>
        </p:spPr>
      </p:pic>
      <p:pic>
        <p:nvPicPr>
          <p:cNvPr id="6" name="Gráfico 5" descr="Icono de menú de hamburguesa con relleno sólido">
            <a:hlinkClick r:id="rId5" action="ppaction://hlinksldjump"/>
            <a:extLst>
              <a:ext uri="{FF2B5EF4-FFF2-40B4-BE49-F238E27FC236}">
                <a16:creationId xmlns:a16="http://schemas.microsoft.com/office/drawing/2014/main" id="{1FD8D00C-CC7D-9628-27CB-D5C6DEBC83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4465" y="437535"/>
            <a:ext cx="437535" cy="437535"/>
          </a:xfrm>
          <a:prstGeom prst="rect">
            <a:avLst/>
          </a:prstGeom>
        </p:spPr>
      </p:pic>
      <p:pic>
        <p:nvPicPr>
          <p:cNvPr id="7" name="Gráfico 6" descr="Rebobinar con relleno sólido">
            <a:hlinkClick r:id="" action="ppaction://hlinkshowjump?jump=previousslide"/>
            <a:extLst>
              <a:ext uri="{FF2B5EF4-FFF2-40B4-BE49-F238E27FC236}">
                <a16:creationId xmlns:a16="http://schemas.microsoft.com/office/drawing/2014/main" id="{694439A5-FBF5-C93F-930B-27844B96FB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22779" y="6427080"/>
            <a:ext cx="519300" cy="519300"/>
          </a:xfrm>
          <a:prstGeom prst="rect">
            <a:avLst/>
          </a:prstGeom>
        </p:spPr>
      </p:pic>
      <p:pic>
        <p:nvPicPr>
          <p:cNvPr id="8" name="Gráfico 7" descr="Avance rápido con relleno sólido">
            <a:hlinkClick r:id="" action="ppaction://hlinkshowjump?jump=nextslide"/>
            <a:extLst>
              <a:ext uri="{FF2B5EF4-FFF2-40B4-BE49-F238E27FC236}">
                <a16:creationId xmlns:a16="http://schemas.microsoft.com/office/drawing/2014/main" id="{1E1804A2-46C1-24CC-D9D1-0B77D4D2F4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2860" y="6427080"/>
            <a:ext cx="519300" cy="519300"/>
          </a:xfrm>
          <a:prstGeom prst="rect">
            <a:avLst/>
          </a:prstGeom>
        </p:spPr>
      </p:pic>
      <p:sp>
        <p:nvSpPr>
          <p:cNvPr id="9" name="Título 1">
            <a:extLst>
              <a:ext uri="{FF2B5EF4-FFF2-40B4-BE49-F238E27FC236}">
                <a16:creationId xmlns:a16="http://schemas.microsoft.com/office/drawing/2014/main" id="{2E5F5A58-0AE0-7FDA-7A6D-8CB1BC6D16B6}"/>
              </a:ext>
            </a:extLst>
          </p:cNvPr>
          <p:cNvSpPr>
            <a:spLocks noGrp="1"/>
          </p:cNvSpPr>
          <p:nvPr>
            <p:ph type="title"/>
          </p:nvPr>
        </p:nvSpPr>
        <p:spPr>
          <a:xfrm>
            <a:off x="804219" y="437535"/>
            <a:ext cx="3748117" cy="970892"/>
          </a:xfrm>
        </p:spPr>
        <p:txBody>
          <a:bodyPr anchor="b">
            <a:normAutofit/>
          </a:bodyPr>
          <a:lstStyle/>
          <a:p>
            <a:r>
              <a:rPr lang="es-VE" sz="3000" dirty="0"/>
              <a:t>Contribuciones de los Autores</a:t>
            </a:r>
          </a:p>
        </p:txBody>
      </p:sp>
      <p:sp>
        <p:nvSpPr>
          <p:cNvPr id="10" name="Marcador de contenido 2">
            <a:extLst>
              <a:ext uri="{FF2B5EF4-FFF2-40B4-BE49-F238E27FC236}">
                <a16:creationId xmlns:a16="http://schemas.microsoft.com/office/drawing/2014/main" id="{8D35611C-3DE2-B30D-9BC2-A40C2E378A3B}"/>
              </a:ext>
            </a:extLst>
          </p:cNvPr>
          <p:cNvSpPr>
            <a:spLocks noGrp="1"/>
          </p:cNvSpPr>
          <p:nvPr>
            <p:ph idx="1"/>
          </p:nvPr>
        </p:nvSpPr>
        <p:spPr>
          <a:xfrm>
            <a:off x="2837431" y="1268362"/>
            <a:ext cx="5304661" cy="747252"/>
          </a:xfrm>
        </p:spPr>
        <p:txBody>
          <a:bodyPr>
            <a:noAutofit/>
          </a:bodyPr>
          <a:lstStyle/>
          <a:p>
            <a:pPr marL="0" indent="0">
              <a:buNone/>
            </a:pPr>
            <a:r>
              <a:rPr lang="es-VE" sz="1600" dirty="0">
                <a:solidFill>
                  <a:schemeClr val="bg2">
                    <a:lumMod val="25000"/>
                  </a:schemeClr>
                </a:solidFill>
              </a:rPr>
              <a:t>Las contribuciones de cada autor deben especificarse usando el sistema </a:t>
            </a:r>
            <a:r>
              <a:rPr lang="es-VE" sz="1600" dirty="0" err="1">
                <a:solidFill>
                  <a:schemeClr val="bg2">
                    <a:lumMod val="25000"/>
                  </a:schemeClr>
                </a:solidFill>
                <a:hlinkClick r:id="rId12"/>
              </a:rPr>
              <a:t>CRediT</a:t>
            </a:r>
            <a:r>
              <a:rPr lang="es-VE" sz="1600" dirty="0">
                <a:solidFill>
                  <a:schemeClr val="bg2">
                    <a:lumMod val="25000"/>
                  </a:schemeClr>
                </a:solidFill>
              </a:rPr>
              <a:t> (</a:t>
            </a:r>
            <a:r>
              <a:rPr lang="es-VE" sz="1600" dirty="0" err="1">
                <a:solidFill>
                  <a:schemeClr val="bg2">
                    <a:lumMod val="25000"/>
                  </a:schemeClr>
                </a:solidFill>
              </a:rPr>
              <a:t>Contributor</a:t>
            </a:r>
            <a:r>
              <a:rPr lang="es-VE" sz="1600" dirty="0">
                <a:solidFill>
                  <a:schemeClr val="bg2">
                    <a:lumMod val="25000"/>
                  </a:schemeClr>
                </a:solidFill>
              </a:rPr>
              <a:t> Roles </a:t>
            </a:r>
            <a:r>
              <a:rPr lang="es-VE" sz="1600" dirty="0" err="1">
                <a:solidFill>
                  <a:schemeClr val="bg2">
                    <a:lumMod val="25000"/>
                  </a:schemeClr>
                </a:solidFill>
              </a:rPr>
              <a:t>Taxonomy</a:t>
            </a:r>
            <a:r>
              <a:rPr lang="es-VE" sz="1600" dirty="0">
                <a:solidFill>
                  <a:schemeClr val="bg2">
                    <a:lumMod val="25000"/>
                  </a:schemeClr>
                </a:solidFill>
              </a:rPr>
              <a:t>). Los roles específicos incluyen:</a:t>
            </a:r>
          </a:p>
        </p:txBody>
      </p:sp>
      <p:graphicFrame>
        <p:nvGraphicFramePr>
          <p:cNvPr id="13" name="Diagrama 12">
            <a:extLst>
              <a:ext uri="{FF2B5EF4-FFF2-40B4-BE49-F238E27FC236}">
                <a16:creationId xmlns:a16="http://schemas.microsoft.com/office/drawing/2014/main" id="{35FFD522-66B5-2753-B1F8-EF7F24C28E6D}"/>
              </a:ext>
            </a:extLst>
          </p:cNvPr>
          <p:cNvGraphicFramePr/>
          <p:nvPr>
            <p:extLst>
              <p:ext uri="{D42A27DB-BD31-4B8C-83A1-F6EECF244321}">
                <p14:modId xmlns:p14="http://schemas.microsoft.com/office/powerpoint/2010/main" val="2175744983"/>
              </p:ext>
            </p:extLst>
          </p:nvPr>
        </p:nvGraphicFramePr>
        <p:xfrm>
          <a:off x="960119" y="2143125"/>
          <a:ext cx="8968741" cy="410527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4129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DEBD97-A0B4-07FC-E3BF-DDAA26C4C37F}"/>
              </a:ext>
            </a:extLst>
          </p:cNvPr>
          <p:cNvSpPr>
            <a:spLocks noGrp="1"/>
          </p:cNvSpPr>
          <p:nvPr>
            <p:ph type="title"/>
          </p:nvPr>
        </p:nvSpPr>
        <p:spPr>
          <a:xfrm>
            <a:off x="861719" y="656302"/>
            <a:ext cx="5419725" cy="861194"/>
          </a:xfrm>
        </p:spPr>
        <p:txBody>
          <a:bodyPr>
            <a:normAutofit fontScale="90000"/>
          </a:bodyPr>
          <a:lstStyle/>
          <a:p>
            <a:r>
              <a:rPr lang="es-VE" sz="3000" dirty="0"/>
              <a:t>Reconocimiento de contribuciones no autorales</a:t>
            </a:r>
          </a:p>
        </p:txBody>
      </p:sp>
      <p:graphicFrame>
        <p:nvGraphicFramePr>
          <p:cNvPr id="4" name="Marcador de contenido 2">
            <a:extLst>
              <a:ext uri="{FF2B5EF4-FFF2-40B4-BE49-F238E27FC236}">
                <a16:creationId xmlns:a16="http://schemas.microsoft.com/office/drawing/2014/main" id="{45F7CCA3-3C9C-A584-48D9-33DA327E5BBA}"/>
              </a:ext>
            </a:extLst>
          </p:cNvPr>
          <p:cNvGraphicFramePr>
            <a:graphicFrameLocks noGrp="1"/>
          </p:cNvGraphicFramePr>
          <p:nvPr>
            <p:ph idx="1"/>
            <p:extLst>
              <p:ext uri="{D42A27DB-BD31-4B8C-83A1-F6EECF244321}">
                <p14:modId xmlns:p14="http://schemas.microsoft.com/office/powerpoint/2010/main" val="561419724"/>
              </p:ext>
            </p:extLst>
          </p:nvPr>
        </p:nvGraphicFramePr>
        <p:xfrm>
          <a:off x="5622779" y="3037482"/>
          <a:ext cx="5869859" cy="3112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E8996BF8-603D-AA2F-A0CC-7F12D5FAC8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 action="ppaction://hlinkshowjump?jump=firstslide"/>
            <a:extLst>
              <a:ext uri="{FF2B5EF4-FFF2-40B4-BE49-F238E27FC236}">
                <a16:creationId xmlns:a16="http://schemas.microsoft.com/office/drawing/2014/main" id="{A03D4291-27B0-9DEB-23D1-0C10BED2A6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54465" y="0"/>
            <a:ext cx="437535" cy="437535"/>
          </a:xfrm>
          <a:prstGeom prst="rect">
            <a:avLst/>
          </a:prstGeom>
        </p:spPr>
      </p:pic>
      <p:pic>
        <p:nvPicPr>
          <p:cNvPr id="7" name="Gráfico 6" descr="Icono de menú de hamburguesa con relleno sólido">
            <a:hlinkClick r:id="rId10" action="ppaction://hlinksldjump"/>
            <a:extLst>
              <a:ext uri="{FF2B5EF4-FFF2-40B4-BE49-F238E27FC236}">
                <a16:creationId xmlns:a16="http://schemas.microsoft.com/office/drawing/2014/main" id="{B837D9CB-DC57-7C47-77CD-326A909CD3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C4AEC5B1-7B3C-FCDB-2EE0-013AB53B07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70B80AAA-7ABB-3A8F-476D-83FAE7C1DC7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72860" y="6427080"/>
            <a:ext cx="519300" cy="519300"/>
          </a:xfrm>
          <a:prstGeom prst="rect">
            <a:avLst/>
          </a:prstGeom>
        </p:spPr>
      </p:pic>
      <p:sp>
        <p:nvSpPr>
          <p:cNvPr id="10" name="CuadroTexto 9">
            <a:extLst>
              <a:ext uri="{FF2B5EF4-FFF2-40B4-BE49-F238E27FC236}">
                <a16:creationId xmlns:a16="http://schemas.microsoft.com/office/drawing/2014/main" id="{8EF8981C-675C-E10F-CB47-B2A3E986B25B}"/>
              </a:ext>
            </a:extLst>
          </p:cNvPr>
          <p:cNvSpPr txBox="1"/>
          <p:nvPr/>
        </p:nvSpPr>
        <p:spPr>
          <a:xfrm>
            <a:off x="872079" y="1986644"/>
            <a:ext cx="6096000" cy="923330"/>
          </a:xfrm>
          <a:prstGeom prst="rect">
            <a:avLst/>
          </a:prstGeom>
          <a:noFill/>
        </p:spPr>
        <p:txBody>
          <a:bodyPr wrap="square">
            <a:spAutoFit/>
          </a:bodyPr>
          <a:lstStyle/>
          <a:p>
            <a:r>
              <a:rPr lang="es-CO" sz="1800" i="1" dirty="0">
                <a:solidFill>
                  <a:schemeClr val="bg2">
                    <a:lumMod val="50000"/>
                  </a:schemeClr>
                </a:solidFill>
                <a:effectLst/>
                <a:latin typeface="Abadi Extra Light" panose="020B0204020104020204" pitchFamily="34" charset="0"/>
                <a:ea typeface="Aptos" panose="020B0004020202020204" pitchFamily="34" charset="0"/>
                <a:cs typeface="Times New Roman" panose="02020603050405020304" pitchFamily="18" charset="0"/>
              </a:rPr>
              <a:t>Económicas CUC insta al reconocimiento</a:t>
            </a:r>
            <a:r>
              <a:rPr lang="es-CO" sz="1800" dirty="0">
                <a:solidFill>
                  <a:schemeClr val="bg2">
                    <a:lumMod val="50000"/>
                  </a:schemeClr>
                </a:solidFill>
                <a:effectLst/>
                <a:latin typeface="Abadi Extra Light" panose="020B0204020104020204" pitchFamily="34" charset="0"/>
                <a:ea typeface="Aptos" panose="020B0004020202020204" pitchFamily="34" charset="0"/>
                <a:cs typeface="Times New Roman" panose="02020603050405020304" pitchFamily="18" charset="0"/>
              </a:rPr>
              <a:t> asertivo de aquellos colaboradores que han realizado contribuciones importantes al trabajo, pero que no cumplen con los criterios de autoría.</a:t>
            </a:r>
            <a:endParaRPr lang="es-CO" dirty="0">
              <a:solidFill>
                <a:schemeClr val="bg2">
                  <a:lumMod val="50000"/>
                </a:schemeClr>
              </a:solidFill>
              <a:latin typeface="Abadi Extra Light" panose="020B0204020104020204" pitchFamily="34" charset="0"/>
            </a:endParaRPr>
          </a:p>
        </p:txBody>
      </p:sp>
      <p:sp>
        <p:nvSpPr>
          <p:cNvPr id="12" name="CuadroTexto 11">
            <a:extLst>
              <a:ext uri="{FF2B5EF4-FFF2-40B4-BE49-F238E27FC236}">
                <a16:creationId xmlns:a16="http://schemas.microsoft.com/office/drawing/2014/main" id="{7F7242D9-E3E3-946C-6266-F64A15691B71}"/>
              </a:ext>
            </a:extLst>
          </p:cNvPr>
          <p:cNvSpPr txBox="1"/>
          <p:nvPr/>
        </p:nvSpPr>
        <p:spPr>
          <a:xfrm>
            <a:off x="872079" y="3510052"/>
            <a:ext cx="3699921" cy="1754326"/>
          </a:xfrm>
          <a:prstGeom prst="rect">
            <a:avLst/>
          </a:prstGeom>
          <a:noFill/>
        </p:spPr>
        <p:txBody>
          <a:bodyPr wrap="square">
            <a:spAutoFit/>
          </a:bodyPr>
          <a:lstStyle/>
          <a:p>
            <a:r>
              <a:rPr lang="es-CO" dirty="0">
                <a:solidFill>
                  <a:schemeClr val="bg2">
                    <a:lumMod val="50000"/>
                  </a:schemeClr>
                </a:solidFill>
                <a:latin typeface="Abadi Extra Light" panose="020B0204020104020204" pitchFamily="34" charset="0"/>
                <a:cs typeface="Times New Roman" panose="02020603050405020304" pitchFamily="18" charset="0"/>
              </a:rPr>
              <a:t>Personas que han contribuido significativamente al trabajo pero que no cumplen con los requisitos para ser autores (por ejemplo, por no tener una contribución sustancial en el diseño, análisis o redacción).</a:t>
            </a:r>
          </a:p>
        </p:txBody>
      </p:sp>
    </p:spTree>
    <p:extLst>
      <p:ext uri="{BB962C8B-B14F-4D97-AF65-F5344CB8AC3E}">
        <p14:creationId xmlns:p14="http://schemas.microsoft.com/office/powerpoint/2010/main" val="3027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82B5-2C99-A0F7-47F3-98A96E4823A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666BADA-E43B-B981-F376-2A9777C16B31}"/>
              </a:ext>
            </a:extLst>
          </p:cNvPr>
          <p:cNvSpPr>
            <a:spLocks noGrp="1"/>
          </p:cNvSpPr>
          <p:nvPr>
            <p:ph type="title"/>
          </p:nvPr>
        </p:nvSpPr>
        <p:spPr>
          <a:xfrm>
            <a:off x="414084" y="288448"/>
            <a:ext cx="5419725" cy="861194"/>
          </a:xfrm>
        </p:spPr>
        <p:txBody>
          <a:bodyPr>
            <a:normAutofit fontScale="90000"/>
          </a:bodyPr>
          <a:lstStyle/>
          <a:p>
            <a:r>
              <a:rPr lang="es-VE" sz="3000" dirty="0"/>
              <a:t>Claridad sobre el autor de correspondencia</a:t>
            </a:r>
          </a:p>
        </p:txBody>
      </p:sp>
      <p:pic>
        <p:nvPicPr>
          <p:cNvPr id="5" name="Imagen 4">
            <a:extLst>
              <a:ext uri="{FF2B5EF4-FFF2-40B4-BE49-F238E27FC236}">
                <a16:creationId xmlns:a16="http://schemas.microsoft.com/office/drawing/2014/main" id="{05C27B99-FF62-D966-5E1C-1536601C1F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D3163A81-9824-3415-6A56-25172EA05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B00258BD-3778-26F8-47FB-07340603F3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08BB4334-9474-FE4E-A7DC-51DB0A85F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6F69CB51-73D6-053A-2204-A6F00E4FA0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2860" y="6427080"/>
            <a:ext cx="519300" cy="519300"/>
          </a:xfrm>
          <a:prstGeom prst="rect">
            <a:avLst/>
          </a:prstGeom>
        </p:spPr>
      </p:pic>
      <p:sp>
        <p:nvSpPr>
          <p:cNvPr id="10" name="Marcador de contenido 9">
            <a:extLst>
              <a:ext uri="{FF2B5EF4-FFF2-40B4-BE49-F238E27FC236}">
                <a16:creationId xmlns:a16="http://schemas.microsoft.com/office/drawing/2014/main" id="{AF04CA62-D886-05A7-695C-6C25E56E7431}"/>
              </a:ext>
            </a:extLst>
          </p:cNvPr>
          <p:cNvSpPr>
            <a:spLocks noGrp="1"/>
          </p:cNvSpPr>
          <p:nvPr>
            <p:ph idx="1"/>
          </p:nvPr>
        </p:nvSpPr>
        <p:spPr>
          <a:xfrm>
            <a:off x="613749" y="5575424"/>
            <a:ext cx="9450534" cy="970619"/>
          </a:xfrm>
        </p:spPr>
        <p:txBody>
          <a:bodyPr>
            <a:normAutofit/>
          </a:bodyPr>
          <a:lstStyle/>
          <a:p>
            <a:pPr marL="0" indent="0">
              <a:buNone/>
            </a:pPr>
            <a:r>
              <a:rPr lang="es-VE" sz="1800" dirty="0">
                <a:latin typeface="Abadi Extra Light" panose="020B0204020104020204" pitchFamily="34" charset="0"/>
              </a:rPr>
              <a:t>El autor de correspondencia debe asegurarse de que todos los autores hayan visto y aprobado el manuscrito antes de su presentación y, si hay cambios en la autoría, obtener el consentimiento de todos los involucrados.</a:t>
            </a:r>
          </a:p>
        </p:txBody>
      </p:sp>
      <p:grpSp>
        <p:nvGrpSpPr>
          <p:cNvPr id="22" name="Grupo 21">
            <a:extLst>
              <a:ext uri="{FF2B5EF4-FFF2-40B4-BE49-F238E27FC236}">
                <a16:creationId xmlns:a16="http://schemas.microsoft.com/office/drawing/2014/main" id="{C826F3E2-FDAC-42C4-3E03-03E306FDDBF0}"/>
              </a:ext>
            </a:extLst>
          </p:cNvPr>
          <p:cNvGrpSpPr/>
          <p:nvPr/>
        </p:nvGrpSpPr>
        <p:grpSpPr>
          <a:xfrm>
            <a:off x="1248029" y="3074842"/>
            <a:ext cx="8181975" cy="663866"/>
            <a:chOff x="2619629" y="2919959"/>
            <a:chExt cx="8181975" cy="663866"/>
          </a:xfrm>
        </p:grpSpPr>
        <p:sp>
          <p:nvSpPr>
            <p:cNvPr id="13" name="Rectángulo: esquinas redondeadas 12">
              <a:extLst>
                <a:ext uri="{FF2B5EF4-FFF2-40B4-BE49-F238E27FC236}">
                  <a16:creationId xmlns:a16="http://schemas.microsoft.com/office/drawing/2014/main" id="{CF24422C-A5DC-9913-4648-4B370D1ADF09}"/>
                </a:ext>
              </a:extLst>
            </p:cNvPr>
            <p:cNvSpPr/>
            <p:nvPr/>
          </p:nvSpPr>
          <p:spPr>
            <a:xfrm>
              <a:off x="2619629" y="2919959"/>
              <a:ext cx="8181975" cy="663866"/>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4" name="Rectángulo 13" descr="Periódico">
              <a:extLst>
                <a:ext uri="{FF2B5EF4-FFF2-40B4-BE49-F238E27FC236}">
                  <a16:creationId xmlns:a16="http://schemas.microsoft.com/office/drawing/2014/main" id="{EF03D7DE-21DB-0467-2C90-8FC0D70346C3}"/>
                </a:ext>
              </a:extLst>
            </p:cNvPr>
            <p:cNvSpPr/>
            <p:nvPr/>
          </p:nvSpPr>
          <p:spPr>
            <a:xfrm>
              <a:off x="2820448" y="3069329"/>
              <a:ext cx="365126" cy="36512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0"/>
                <a:satOff val="0"/>
                <a:lumOff val="0"/>
                <a:alphaOff val="0"/>
              </a:schemeClr>
            </a:effectRef>
            <a:fontRef idx="minor">
              <a:schemeClr val="lt1"/>
            </a:fontRef>
          </p:style>
          <p:txBody>
            <a:bodyPr/>
            <a:lstStyle/>
            <a:p>
              <a:endParaRPr lang="es-CO"/>
            </a:p>
          </p:txBody>
        </p:sp>
        <p:sp>
          <p:nvSpPr>
            <p:cNvPr id="15" name="Forma libre: forma 14">
              <a:extLst>
                <a:ext uri="{FF2B5EF4-FFF2-40B4-BE49-F238E27FC236}">
                  <a16:creationId xmlns:a16="http://schemas.microsoft.com/office/drawing/2014/main" id="{110BAE60-B5FA-C500-14A7-065851AD77F0}"/>
                </a:ext>
              </a:extLst>
            </p:cNvPr>
            <p:cNvSpPr/>
            <p:nvPr/>
          </p:nvSpPr>
          <p:spPr>
            <a:xfrm>
              <a:off x="3386395" y="2919959"/>
              <a:ext cx="7415208" cy="663866"/>
            </a:xfrm>
            <a:custGeom>
              <a:avLst/>
              <a:gdLst>
                <a:gd name="connsiteX0" fmla="*/ 0 w 7415208"/>
                <a:gd name="connsiteY0" fmla="*/ 0 h 663866"/>
                <a:gd name="connsiteX1" fmla="*/ 7415208 w 7415208"/>
                <a:gd name="connsiteY1" fmla="*/ 0 h 663866"/>
                <a:gd name="connsiteX2" fmla="*/ 7415208 w 7415208"/>
                <a:gd name="connsiteY2" fmla="*/ 663866 h 663866"/>
                <a:gd name="connsiteX3" fmla="*/ 0 w 7415208"/>
                <a:gd name="connsiteY3" fmla="*/ 663866 h 663866"/>
                <a:gd name="connsiteX4" fmla="*/ 0 w 7415208"/>
                <a:gd name="connsiteY4" fmla="*/ 0 h 66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208" h="663866">
                  <a:moveTo>
                    <a:pt x="0" y="0"/>
                  </a:moveTo>
                  <a:lnTo>
                    <a:pt x="7415208" y="0"/>
                  </a:lnTo>
                  <a:lnTo>
                    <a:pt x="7415208" y="663866"/>
                  </a:lnTo>
                  <a:lnTo>
                    <a:pt x="0" y="6638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259" tIns="70259" rIns="70259" bIns="70259" numCol="1" spcCol="1270" anchor="ctr" anchorCtr="0">
              <a:noAutofit/>
            </a:bodyPr>
            <a:lstStyle/>
            <a:p>
              <a:pPr marL="0" lvl="0" indent="0" algn="l" defTabSz="755650">
                <a:lnSpc>
                  <a:spcPct val="100000"/>
                </a:lnSpc>
                <a:spcBef>
                  <a:spcPct val="0"/>
                </a:spcBef>
                <a:spcAft>
                  <a:spcPct val="35000"/>
                </a:spcAft>
                <a:buNone/>
              </a:pPr>
              <a:r>
                <a:rPr lang="es-VE" sz="1700" kern="1200" dirty="0">
                  <a:latin typeface="Abadi Extra Light" panose="020B0204020104020204" pitchFamily="34" charset="0"/>
                </a:rPr>
                <a:t>• Gestionar las comunicaciones con los editores, los revisores y la revista.</a:t>
              </a:r>
              <a:endParaRPr lang="en-US" sz="1700" kern="1200" dirty="0">
                <a:latin typeface="Abadi Extra Light" panose="020B0204020104020204" pitchFamily="34" charset="0"/>
              </a:endParaRPr>
            </a:p>
          </p:txBody>
        </p:sp>
      </p:grpSp>
      <p:grpSp>
        <p:nvGrpSpPr>
          <p:cNvPr id="23" name="Grupo 22">
            <a:extLst>
              <a:ext uri="{FF2B5EF4-FFF2-40B4-BE49-F238E27FC236}">
                <a16:creationId xmlns:a16="http://schemas.microsoft.com/office/drawing/2014/main" id="{79DCA807-BC40-4801-C0FB-42F605023EA6}"/>
              </a:ext>
            </a:extLst>
          </p:cNvPr>
          <p:cNvGrpSpPr/>
          <p:nvPr/>
        </p:nvGrpSpPr>
        <p:grpSpPr>
          <a:xfrm>
            <a:off x="2051091" y="3777127"/>
            <a:ext cx="8181975" cy="663866"/>
            <a:chOff x="2619629" y="3749793"/>
            <a:chExt cx="8181975" cy="663866"/>
          </a:xfrm>
        </p:grpSpPr>
        <p:sp>
          <p:nvSpPr>
            <p:cNvPr id="16" name="Rectángulo: esquinas redondeadas 15">
              <a:extLst>
                <a:ext uri="{FF2B5EF4-FFF2-40B4-BE49-F238E27FC236}">
                  <a16:creationId xmlns:a16="http://schemas.microsoft.com/office/drawing/2014/main" id="{3BDBB007-7EE1-C6B0-CC68-D5392C130C83}"/>
                </a:ext>
              </a:extLst>
            </p:cNvPr>
            <p:cNvSpPr/>
            <p:nvPr/>
          </p:nvSpPr>
          <p:spPr>
            <a:xfrm>
              <a:off x="2619629" y="3749793"/>
              <a:ext cx="8181975" cy="663866"/>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7" name="Rectángulo 16" descr="Irritante">
              <a:extLst>
                <a:ext uri="{FF2B5EF4-FFF2-40B4-BE49-F238E27FC236}">
                  <a16:creationId xmlns:a16="http://schemas.microsoft.com/office/drawing/2014/main" id="{B6B8F46B-3BAA-AAF2-8947-4B152AE9CDB3}"/>
                </a:ext>
              </a:extLst>
            </p:cNvPr>
            <p:cNvSpPr/>
            <p:nvPr/>
          </p:nvSpPr>
          <p:spPr>
            <a:xfrm>
              <a:off x="2820448" y="3899163"/>
              <a:ext cx="365126" cy="365126"/>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365899"/>
                <a:satOff val="2915"/>
                <a:lumOff val="31163"/>
                <a:alphaOff val="0"/>
              </a:schemeClr>
            </a:effectRef>
            <a:fontRef idx="minor">
              <a:schemeClr val="lt1"/>
            </a:fontRef>
          </p:style>
          <p:txBody>
            <a:bodyPr/>
            <a:lstStyle/>
            <a:p>
              <a:endParaRPr lang="es-CO"/>
            </a:p>
          </p:txBody>
        </p:sp>
        <p:sp>
          <p:nvSpPr>
            <p:cNvPr id="18" name="Forma libre: forma 17">
              <a:extLst>
                <a:ext uri="{FF2B5EF4-FFF2-40B4-BE49-F238E27FC236}">
                  <a16:creationId xmlns:a16="http://schemas.microsoft.com/office/drawing/2014/main" id="{355B9775-D924-D1AC-61D0-6FE56FF528C0}"/>
                </a:ext>
              </a:extLst>
            </p:cNvPr>
            <p:cNvSpPr/>
            <p:nvPr/>
          </p:nvSpPr>
          <p:spPr>
            <a:xfrm>
              <a:off x="3386395" y="3749793"/>
              <a:ext cx="7415208" cy="663866"/>
            </a:xfrm>
            <a:custGeom>
              <a:avLst/>
              <a:gdLst>
                <a:gd name="connsiteX0" fmla="*/ 0 w 7415208"/>
                <a:gd name="connsiteY0" fmla="*/ 0 h 663866"/>
                <a:gd name="connsiteX1" fmla="*/ 7415208 w 7415208"/>
                <a:gd name="connsiteY1" fmla="*/ 0 h 663866"/>
                <a:gd name="connsiteX2" fmla="*/ 7415208 w 7415208"/>
                <a:gd name="connsiteY2" fmla="*/ 663866 h 663866"/>
                <a:gd name="connsiteX3" fmla="*/ 0 w 7415208"/>
                <a:gd name="connsiteY3" fmla="*/ 663866 h 663866"/>
                <a:gd name="connsiteX4" fmla="*/ 0 w 7415208"/>
                <a:gd name="connsiteY4" fmla="*/ 0 h 66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208" h="663866">
                  <a:moveTo>
                    <a:pt x="0" y="0"/>
                  </a:moveTo>
                  <a:lnTo>
                    <a:pt x="7415208" y="0"/>
                  </a:lnTo>
                  <a:lnTo>
                    <a:pt x="7415208" y="663866"/>
                  </a:lnTo>
                  <a:lnTo>
                    <a:pt x="0" y="6638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259" tIns="70259" rIns="70259" bIns="70259" numCol="1" spcCol="1270" anchor="ctr" anchorCtr="0">
              <a:noAutofit/>
            </a:bodyPr>
            <a:lstStyle/>
            <a:p>
              <a:pPr marL="0" lvl="0" indent="0" algn="l" defTabSz="755650">
                <a:lnSpc>
                  <a:spcPct val="100000"/>
                </a:lnSpc>
                <a:spcBef>
                  <a:spcPct val="0"/>
                </a:spcBef>
                <a:spcAft>
                  <a:spcPct val="35000"/>
                </a:spcAft>
                <a:buNone/>
              </a:pPr>
              <a:r>
                <a:rPr lang="es-VE" sz="1700" kern="1200" dirty="0">
                  <a:latin typeface="Abadi Extra Light" panose="020B0204020104020204" pitchFamily="34" charset="0"/>
                </a:rPr>
                <a:t>• Obtener el consentimiento de todos los coautores antes de realizar cualquier cambio en el manuscrito o en la lista de autores.</a:t>
              </a:r>
              <a:endParaRPr lang="en-US" sz="1700" kern="1200" dirty="0">
                <a:latin typeface="Abadi Extra Light" panose="020B0204020104020204" pitchFamily="34" charset="0"/>
              </a:endParaRPr>
            </a:p>
          </p:txBody>
        </p:sp>
      </p:grpSp>
      <p:grpSp>
        <p:nvGrpSpPr>
          <p:cNvPr id="24" name="Grupo 23">
            <a:extLst>
              <a:ext uri="{FF2B5EF4-FFF2-40B4-BE49-F238E27FC236}">
                <a16:creationId xmlns:a16="http://schemas.microsoft.com/office/drawing/2014/main" id="{5D5C9912-88BD-6DAB-7958-7979FABA8060}"/>
              </a:ext>
            </a:extLst>
          </p:cNvPr>
          <p:cNvGrpSpPr/>
          <p:nvPr/>
        </p:nvGrpSpPr>
        <p:grpSpPr>
          <a:xfrm>
            <a:off x="2817857" y="4479412"/>
            <a:ext cx="8181975" cy="663866"/>
            <a:chOff x="2619629" y="4579626"/>
            <a:chExt cx="8181975" cy="663866"/>
          </a:xfrm>
        </p:grpSpPr>
        <p:sp>
          <p:nvSpPr>
            <p:cNvPr id="19" name="Rectángulo: esquinas redondeadas 18">
              <a:extLst>
                <a:ext uri="{FF2B5EF4-FFF2-40B4-BE49-F238E27FC236}">
                  <a16:creationId xmlns:a16="http://schemas.microsoft.com/office/drawing/2014/main" id="{582D2608-AB1A-3F54-6DA3-8A7249C61852}"/>
                </a:ext>
              </a:extLst>
            </p:cNvPr>
            <p:cNvSpPr/>
            <p:nvPr/>
          </p:nvSpPr>
          <p:spPr>
            <a:xfrm>
              <a:off x="2619629" y="4579626"/>
              <a:ext cx="8181975" cy="663866"/>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0" name="Rectángulo 19" descr="Juez">
              <a:extLst>
                <a:ext uri="{FF2B5EF4-FFF2-40B4-BE49-F238E27FC236}">
                  <a16:creationId xmlns:a16="http://schemas.microsoft.com/office/drawing/2014/main" id="{4940964B-BA4B-573D-C612-7AB6E0E482A7}"/>
                </a:ext>
              </a:extLst>
            </p:cNvPr>
            <p:cNvSpPr/>
            <p:nvPr/>
          </p:nvSpPr>
          <p:spPr>
            <a:xfrm>
              <a:off x="2820448" y="4728996"/>
              <a:ext cx="365126" cy="365126"/>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365899"/>
                <a:satOff val="2915"/>
                <a:lumOff val="31163"/>
                <a:alphaOff val="0"/>
              </a:schemeClr>
            </a:effectRef>
            <a:fontRef idx="minor">
              <a:schemeClr val="lt1"/>
            </a:fontRef>
          </p:style>
          <p:txBody>
            <a:bodyPr/>
            <a:lstStyle/>
            <a:p>
              <a:endParaRPr lang="es-CO"/>
            </a:p>
          </p:txBody>
        </p:sp>
        <p:sp>
          <p:nvSpPr>
            <p:cNvPr id="21" name="Forma libre: forma 20">
              <a:extLst>
                <a:ext uri="{FF2B5EF4-FFF2-40B4-BE49-F238E27FC236}">
                  <a16:creationId xmlns:a16="http://schemas.microsoft.com/office/drawing/2014/main" id="{1958EF6F-0578-10D1-EACF-285D9CD841F4}"/>
                </a:ext>
              </a:extLst>
            </p:cNvPr>
            <p:cNvSpPr/>
            <p:nvPr/>
          </p:nvSpPr>
          <p:spPr>
            <a:xfrm>
              <a:off x="3386395" y="4579626"/>
              <a:ext cx="7415208" cy="663866"/>
            </a:xfrm>
            <a:custGeom>
              <a:avLst/>
              <a:gdLst>
                <a:gd name="connsiteX0" fmla="*/ 0 w 7415208"/>
                <a:gd name="connsiteY0" fmla="*/ 0 h 663866"/>
                <a:gd name="connsiteX1" fmla="*/ 7415208 w 7415208"/>
                <a:gd name="connsiteY1" fmla="*/ 0 h 663866"/>
                <a:gd name="connsiteX2" fmla="*/ 7415208 w 7415208"/>
                <a:gd name="connsiteY2" fmla="*/ 663866 h 663866"/>
                <a:gd name="connsiteX3" fmla="*/ 0 w 7415208"/>
                <a:gd name="connsiteY3" fmla="*/ 663866 h 663866"/>
                <a:gd name="connsiteX4" fmla="*/ 0 w 7415208"/>
                <a:gd name="connsiteY4" fmla="*/ 0 h 66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208" h="663866">
                  <a:moveTo>
                    <a:pt x="0" y="0"/>
                  </a:moveTo>
                  <a:lnTo>
                    <a:pt x="7415208" y="0"/>
                  </a:lnTo>
                  <a:lnTo>
                    <a:pt x="7415208" y="663866"/>
                  </a:lnTo>
                  <a:lnTo>
                    <a:pt x="0" y="6638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259" tIns="70259" rIns="70259" bIns="70259" numCol="1" spcCol="1270" anchor="ctr" anchorCtr="0">
              <a:noAutofit/>
            </a:bodyPr>
            <a:lstStyle/>
            <a:p>
              <a:pPr marL="0" lvl="0" indent="0" algn="l" defTabSz="755650">
                <a:lnSpc>
                  <a:spcPct val="100000"/>
                </a:lnSpc>
                <a:spcBef>
                  <a:spcPct val="0"/>
                </a:spcBef>
                <a:spcAft>
                  <a:spcPct val="35000"/>
                </a:spcAft>
                <a:buNone/>
              </a:pPr>
              <a:r>
                <a:rPr lang="es-VE" sz="1700" kern="1200">
                  <a:latin typeface="Abadi Extra Light" panose="020B0204020104020204" pitchFamily="34" charset="0"/>
                </a:rPr>
                <a:t>• Asegurar la transparencia y resolver cualquier disputa de autoría o conflicto que pueda surgir.</a:t>
              </a:r>
              <a:endParaRPr lang="en-US" sz="1700" kern="1200">
                <a:latin typeface="Abadi Extra Light" panose="020B0204020104020204" pitchFamily="34" charset="0"/>
              </a:endParaRPr>
            </a:p>
          </p:txBody>
        </p:sp>
      </p:grpSp>
      <p:sp>
        <p:nvSpPr>
          <p:cNvPr id="25" name="Marcador de contenido 9">
            <a:extLst>
              <a:ext uri="{FF2B5EF4-FFF2-40B4-BE49-F238E27FC236}">
                <a16:creationId xmlns:a16="http://schemas.microsoft.com/office/drawing/2014/main" id="{9392CF70-C6C2-C110-9176-25E41AEF15BE}"/>
              </a:ext>
            </a:extLst>
          </p:cNvPr>
          <p:cNvSpPr txBox="1">
            <a:spLocks/>
          </p:cNvSpPr>
          <p:nvPr/>
        </p:nvSpPr>
        <p:spPr>
          <a:xfrm>
            <a:off x="1785718" y="1362320"/>
            <a:ext cx="9450534" cy="1486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VE" sz="1800" i="1">
                <a:solidFill>
                  <a:schemeClr val="bg2">
                    <a:lumMod val="50000"/>
                  </a:schemeClr>
                </a:solidFill>
                <a:latin typeface="Abadi Extra Light" panose="020B0204020104020204" pitchFamily="34" charset="0"/>
              </a:rPr>
              <a:t>Económicas CUC </a:t>
            </a:r>
            <a:r>
              <a:rPr lang="es-VE" sz="1800">
                <a:solidFill>
                  <a:schemeClr val="bg2">
                    <a:lumMod val="50000"/>
                  </a:schemeClr>
                </a:solidFill>
                <a:latin typeface="Abadi Extra Light" panose="020B0204020104020204" pitchFamily="34" charset="0"/>
              </a:rPr>
              <a:t>recibe propuesta con un máximo de 3 autores, en circunstancias extremas y previa solicitud y justificación de los autores podrá recibir documentos con hasta 5 autores, para lo cual el autor de correspondencia tiene la responsabilidad de ser el punto de contacto con la revista, además de asumir la responsabilidad en nombre de todos los coautores. El </a:t>
            </a:r>
            <a:r>
              <a:rPr lang="es-VE" sz="1800">
                <a:solidFill>
                  <a:schemeClr val="bg2">
                    <a:lumMod val="50000"/>
                  </a:schemeClr>
                </a:solidFill>
                <a:latin typeface="Abadi Extra Light" panose="020B0204020104020204" pitchFamily="34" charset="0"/>
                <a:hlinkClick r:id="rId19"/>
              </a:rPr>
              <a:t>COPE</a:t>
            </a:r>
            <a:r>
              <a:rPr lang="es-VE" sz="1800">
                <a:solidFill>
                  <a:schemeClr val="bg2">
                    <a:lumMod val="50000"/>
                  </a:schemeClr>
                </a:solidFill>
                <a:latin typeface="Abadi Extra Light" panose="020B0204020104020204" pitchFamily="34" charset="0"/>
              </a:rPr>
              <a:t> señala que el autor de correspondencia debe:</a:t>
            </a:r>
            <a:endParaRPr lang="es-VE" sz="1800" dirty="0">
              <a:solidFill>
                <a:schemeClr val="bg2">
                  <a:lumMod val="50000"/>
                </a:schemeClr>
              </a:solidFill>
              <a:latin typeface="Abadi Extra Light" panose="020B0204020104020204" pitchFamily="34" charset="0"/>
            </a:endParaRPr>
          </a:p>
        </p:txBody>
      </p:sp>
    </p:spTree>
    <p:extLst>
      <p:ext uri="{BB962C8B-B14F-4D97-AF65-F5344CB8AC3E}">
        <p14:creationId xmlns:p14="http://schemas.microsoft.com/office/powerpoint/2010/main" val="5545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0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30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1+#ppt_w/2"/>
                                          </p:val>
                                        </p:tav>
                                        <p:tav tm="100000">
                                          <p:val>
                                            <p:strVal val="#ppt_x"/>
                                          </p:val>
                                        </p:tav>
                                      </p:tavLst>
                                    </p:anim>
                                    <p:anim calcmode="lin" valueType="num">
                                      <p:cBhvr additive="base">
                                        <p:cTn id="16"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26B7-BA87-FCB3-54A4-FF85EEC13EE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B9B0815-189A-C315-7476-5408B59ED878}"/>
              </a:ext>
            </a:extLst>
          </p:cNvPr>
          <p:cNvSpPr>
            <a:spLocks noGrp="1"/>
          </p:cNvSpPr>
          <p:nvPr>
            <p:ph type="title"/>
          </p:nvPr>
        </p:nvSpPr>
        <p:spPr>
          <a:xfrm>
            <a:off x="619596" y="304639"/>
            <a:ext cx="5419725" cy="861194"/>
          </a:xfrm>
        </p:spPr>
        <p:txBody>
          <a:bodyPr>
            <a:normAutofit/>
          </a:bodyPr>
          <a:lstStyle/>
          <a:p>
            <a:r>
              <a:rPr lang="es-VE" sz="3000" dirty="0"/>
              <a:t>Disputas sobre autoría</a:t>
            </a:r>
          </a:p>
        </p:txBody>
      </p:sp>
      <p:pic>
        <p:nvPicPr>
          <p:cNvPr id="5" name="Imagen 4">
            <a:extLst>
              <a:ext uri="{FF2B5EF4-FFF2-40B4-BE49-F238E27FC236}">
                <a16:creationId xmlns:a16="http://schemas.microsoft.com/office/drawing/2014/main" id="{73DD0F8F-E5AA-A4FA-833B-20CB957328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7604CC33-8EC3-1B80-5A41-09F6094D40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F8C5690D-5047-15BF-6AC3-F183A74BD6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5C352657-685A-5744-AEBA-9C4BBDCEA8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6813" y="6433663"/>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60F0B1BB-6445-E800-48EA-0CFF589193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6894" y="6433663"/>
            <a:ext cx="519300" cy="519300"/>
          </a:xfrm>
          <a:prstGeom prst="rect">
            <a:avLst/>
          </a:prstGeom>
        </p:spPr>
      </p:pic>
      <p:sp>
        <p:nvSpPr>
          <p:cNvPr id="25" name="Marcador de contenido 9">
            <a:extLst>
              <a:ext uri="{FF2B5EF4-FFF2-40B4-BE49-F238E27FC236}">
                <a16:creationId xmlns:a16="http://schemas.microsoft.com/office/drawing/2014/main" id="{298E3CB7-489A-3FCA-FF9C-2C7D45F49724}"/>
              </a:ext>
            </a:extLst>
          </p:cNvPr>
          <p:cNvSpPr txBox="1">
            <a:spLocks/>
          </p:cNvSpPr>
          <p:nvPr/>
        </p:nvSpPr>
        <p:spPr>
          <a:xfrm>
            <a:off x="1728699" y="1169116"/>
            <a:ext cx="9450534" cy="9332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VE" sz="1800" i="1" dirty="0">
                <a:solidFill>
                  <a:schemeClr val="bg2">
                    <a:lumMod val="50000"/>
                  </a:schemeClr>
                </a:solidFill>
                <a:latin typeface="Abadi Extra Light" panose="020B0204020104020204" pitchFamily="34" charset="0"/>
              </a:rPr>
              <a:t>Económicas CUC </a:t>
            </a:r>
            <a:r>
              <a:rPr lang="es-VE" sz="1800" dirty="0">
                <a:solidFill>
                  <a:schemeClr val="bg2">
                    <a:lumMod val="50000"/>
                  </a:schemeClr>
                </a:solidFill>
                <a:latin typeface="Abadi Extra Light" panose="020B0204020104020204" pitchFamily="34" charset="0"/>
              </a:rPr>
              <a:t> en casos de desacuerdo sobre la autoría no realizará arbitrajes, sin embargo, insta a la resolución de cualquier conflicto con la política del </a:t>
            </a:r>
            <a:r>
              <a:rPr lang="es-VE" sz="1800" dirty="0">
                <a:solidFill>
                  <a:schemeClr val="bg2">
                    <a:lumMod val="50000"/>
                  </a:schemeClr>
                </a:solidFill>
                <a:latin typeface="Abadi Extra Light" panose="020B0204020104020204" pitchFamily="34" charset="0"/>
                <a:hlinkClick r:id="rId13"/>
              </a:rPr>
              <a:t>COPE</a:t>
            </a:r>
            <a:r>
              <a:rPr lang="es-VE" sz="1800" dirty="0">
                <a:solidFill>
                  <a:schemeClr val="bg2">
                    <a:lumMod val="50000"/>
                  </a:schemeClr>
                </a:solidFill>
                <a:latin typeface="Abadi Extra Light" panose="020B0204020104020204" pitchFamily="34" charset="0"/>
              </a:rPr>
              <a:t> que establece directrices claras para manejar disputas sobre la autoría. Consideren: </a:t>
            </a:r>
          </a:p>
        </p:txBody>
      </p:sp>
      <p:grpSp>
        <p:nvGrpSpPr>
          <p:cNvPr id="46" name="Grupo 45">
            <a:extLst>
              <a:ext uri="{FF2B5EF4-FFF2-40B4-BE49-F238E27FC236}">
                <a16:creationId xmlns:a16="http://schemas.microsoft.com/office/drawing/2014/main" id="{84C1A04F-A2AC-F541-5842-AA7AEB73DB1D}"/>
              </a:ext>
            </a:extLst>
          </p:cNvPr>
          <p:cNvGrpSpPr/>
          <p:nvPr/>
        </p:nvGrpSpPr>
        <p:grpSpPr>
          <a:xfrm>
            <a:off x="7835188" y="2480083"/>
            <a:ext cx="2871140" cy="3421405"/>
            <a:chOff x="7821154" y="2768778"/>
            <a:chExt cx="2871140" cy="3421405"/>
          </a:xfrm>
        </p:grpSpPr>
        <p:grpSp>
          <p:nvGrpSpPr>
            <p:cNvPr id="39" name="Grupo 38">
              <a:extLst>
                <a:ext uri="{FF2B5EF4-FFF2-40B4-BE49-F238E27FC236}">
                  <a16:creationId xmlns:a16="http://schemas.microsoft.com/office/drawing/2014/main" id="{CD35FB8A-FEFB-71EF-25B0-4181F2691626}"/>
                </a:ext>
              </a:extLst>
            </p:cNvPr>
            <p:cNvGrpSpPr/>
            <p:nvPr/>
          </p:nvGrpSpPr>
          <p:grpSpPr>
            <a:xfrm>
              <a:off x="8825167" y="2768778"/>
              <a:ext cx="1038232" cy="1101322"/>
              <a:chOff x="8406477" y="2880256"/>
              <a:chExt cx="1409296" cy="1366385"/>
            </a:xfrm>
          </p:grpSpPr>
          <p:sp>
            <p:nvSpPr>
              <p:cNvPr id="34" name="Rectángulo: esquinas diagonales redondeadas 33">
                <a:extLst>
                  <a:ext uri="{FF2B5EF4-FFF2-40B4-BE49-F238E27FC236}">
                    <a16:creationId xmlns:a16="http://schemas.microsoft.com/office/drawing/2014/main" id="{B874AEE2-5E5C-B5B8-8D2D-CF1197A4CB6A}"/>
                  </a:ext>
                </a:extLst>
              </p:cNvPr>
              <p:cNvSpPr/>
              <p:nvPr/>
            </p:nvSpPr>
            <p:spPr>
              <a:xfrm>
                <a:off x="8406477" y="2880256"/>
                <a:ext cx="1409296" cy="1366385"/>
              </a:xfrm>
              <a:prstGeom prst="round2DiagRect">
                <a:avLst>
                  <a:gd name="adj1" fmla="val 29727"/>
                  <a:gd name="adj2" fmla="val 0"/>
                </a:avLst>
              </a:prstGeom>
            </p:spPr>
            <p:style>
              <a:lnRef idx="0">
                <a:schemeClr val="dk1">
                  <a:hueOff val="0"/>
                  <a:satOff val="0"/>
                  <a:lumOff val="0"/>
                  <a:alphaOff val="0"/>
                </a:schemeClr>
              </a:lnRef>
              <a:fillRef idx="1">
                <a:schemeClr val="accent2">
                  <a:tint val="55000"/>
                  <a:hueOff val="0"/>
                  <a:satOff val="0"/>
                  <a:lumOff val="0"/>
                  <a:alphaOff val="0"/>
                </a:schemeClr>
              </a:fillRef>
              <a:effectRef idx="1">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35" name="Rectángulo 34" descr="Prohibido">
                <a:extLst>
                  <a:ext uri="{FF2B5EF4-FFF2-40B4-BE49-F238E27FC236}">
                    <a16:creationId xmlns:a16="http://schemas.microsoft.com/office/drawing/2014/main" id="{21726D7C-1074-F4C4-698F-330B81371460}"/>
                  </a:ext>
                </a:extLst>
              </p:cNvPr>
              <p:cNvSpPr/>
              <p:nvPr/>
            </p:nvSpPr>
            <p:spPr>
              <a:xfrm>
                <a:off x="8656160" y="3231256"/>
                <a:ext cx="808613" cy="783991"/>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shade val="50000"/>
                  <a:hueOff val="-365899"/>
                  <a:satOff val="2915"/>
                  <a:lumOff val="31163"/>
                  <a:alphaOff val="0"/>
                </a:schemeClr>
              </a:effectRef>
              <a:fontRef idx="minor">
                <a:schemeClr val="dk1"/>
              </a:fontRef>
            </p:style>
            <p:txBody>
              <a:bodyPr/>
              <a:lstStyle/>
              <a:p>
                <a:endParaRPr lang="es-CO"/>
              </a:p>
            </p:txBody>
          </p:sp>
        </p:grpSp>
        <p:sp>
          <p:nvSpPr>
            <p:cNvPr id="41" name="CuadroTexto 40">
              <a:extLst>
                <a:ext uri="{FF2B5EF4-FFF2-40B4-BE49-F238E27FC236}">
                  <a16:creationId xmlns:a16="http://schemas.microsoft.com/office/drawing/2014/main" id="{FC02B5D7-B28C-157F-AA7A-CD6EC1C3FD01}"/>
                </a:ext>
              </a:extLst>
            </p:cNvPr>
            <p:cNvSpPr txBox="1"/>
            <p:nvPr/>
          </p:nvSpPr>
          <p:spPr>
            <a:xfrm>
              <a:off x="7821154" y="4128080"/>
              <a:ext cx="2871140" cy="2062103"/>
            </a:xfrm>
            <a:prstGeom prst="rect">
              <a:avLst/>
            </a:prstGeom>
            <a:noFill/>
          </p:spPr>
          <p:txBody>
            <a:bodyPr wrap="square">
              <a:spAutoFit/>
            </a:bodyPr>
            <a:lstStyle/>
            <a:p>
              <a:pPr lvl="0" algn="ctr">
                <a:buSzPts val="1000"/>
                <a:tabLst>
                  <a:tab pos="457200" algn="l"/>
                </a:tabLst>
              </a:pPr>
              <a:r>
                <a:rPr lang="es-CO" sz="1600" kern="100" dirty="0">
                  <a:effectLst/>
                  <a:latin typeface="Agency FB" panose="020B0503020202020204" pitchFamily="34" charset="0"/>
                  <a:ea typeface="Aptos" panose="020B0004020202020204" pitchFamily="34" charset="0"/>
                  <a:cs typeface="Times New Roman" panose="02020603050405020304" pitchFamily="18" charset="0"/>
                </a:rPr>
                <a:t>No a la coautoría artificial: En el caso de disputas, no se debe permitir la adición de coautores de forma artificial. Es decir, no se debe incluir a personas en la lista de autores que no hayan realizado contribuciones sustanciales solo para resolver un conflicto o por presiones externas.</a:t>
              </a:r>
            </a:p>
          </p:txBody>
        </p:sp>
      </p:grpSp>
      <p:grpSp>
        <p:nvGrpSpPr>
          <p:cNvPr id="45" name="Grupo 44">
            <a:extLst>
              <a:ext uri="{FF2B5EF4-FFF2-40B4-BE49-F238E27FC236}">
                <a16:creationId xmlns:a16="http://schemas.microsoft.com/office/drawing/2014/main" id="{CBC6F934-482B-17F6-66E2-7DB47E9C3AD5}"/>
              </a:ext>
            </a:extLst>
          </p:cNvPr>
          <p:cNvGrpSpPr/>
          <p:nvPr/>
        </p:nvGrpSpPr>
        <p:grpSpPr>
          <a:xfrm>
            <a:off x="4720543" y="2480083"/>
            <a:ext cx="2871140" cy="3667626"/>
            <a:chOff x="4706509" y="2768778"/>
            <a:chExt cx="2871140" cy="3667626"/>
          </a:xfrm>
        </p:grpSpPr>
        <p:grpSp>
          <p:nvGrpSpPr>
            <p:cNvPr id="38" name="Grupo 37">
              <a:extLst>
                <a:ext uri="{FF2B5EF4-FFF2-40B4-BE49-F238E27FC236}">
                  <a16:creationId xmlns:a16="http://schemas.microsoft.com/office/drawing/2014/main" id="{4BD3C22D-270A-BF1A-C4EF-96BED778DEBB}"/>
                </a:ext>
              </a:extLst>
            </p:cNvPr>
            <p:cNvGrpSpPr/>
            <p:nvPr/>
          </p:nvGrpSpPr>
          <p:grpSpPr>
            <a:xfrm>
              <a:off x="5660284" y="2768778"/>
              <a:ext cx="1038232" cy="1101322"/>
              <a:chOff x="5244317" y="2880256"/>
              <a:chExt cx="1409296" cy="1366385"/>
            </a:xfrm>
          </p:grpSpPr>
          <p:sp>
            <p:nvSpPr>
              <p:cNvPr id="31" name="Rectángulo: esquinas diagonales redondeadas 30">
                <a:extLst>
                  <a:ext uri="{FF2B5EF4-FFF2-40B4-BE49-F238E27FC236}">
                    <a16:creationId xmlns:a16="http://schemas.microsoft.com/office/drawing/2014/main" id="{66447DCC-0842-4A02-D601-7B94C081870E}"/>
                  </a:ext>
                </a:extLst>
              </p:cNvPr>
              <p:cNvSpPr/>
              <p:nvPr/>
            </p:nvSpPr>
            <p:spPr>
              <a:xfrm>
                <a:off x="5244317" y="2880256"/>
                <a:ext cx="1409296" cy="1366385"/>
              </a:xfrm>
              <a:prstGeom prst="round2DiagRect">
                <a:avLst>
                  <a:gd name="adj1" fmla="val 29727"/>
                  <a:gd name="adj2" fmla="val 0"/>
                </a:avLst>
              </a:prstGeom>
            </p:spPr>
            <p:style>
              <a:lnRef idx="0">
                <a:schemeClr val="dk1">
                  <a:hueOff val="0"/>
                  <a:satOff val="0"/>
                  <a:lumOff val="0"/>
                  <a:alphaOff val="0"/>
                </a:schemeClr>
              </a:lnRef>
              <a:fillRef idx="1">
                <a:schemeClr val="accent2">
                  <a:tint val="55000"/>
                  <a:hueOff val="0"/>
                  <a:satOff val="0"/>
                  <a:lumOff val="0"/>
                  <a:alphaOff val="0"/>
                </a:schemeClr>
              </a:fillRef>
              <a:effectRef idx="1">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32" name="Rectángulo 31" descr="Marca de verificación">
                <a:extLst>
                  <a:ext uri="{FF2B5EF4-FFF2-40B4-BE49-F238E27FC236}">
                    <a16:creationId xmlns:a16="http://schemas.microsoft.com/office/drawing/2014/main" id="{2D68BF45-55B5-703F-66AC-A1FCF1872595}"/>
                  </a:ext>
                </a:extLst>
              </p:cNvPr>
              <p:cNvSpPr/>
              <p:nvPr/>
            </p:nvSpPr>
            <p:spPr>
              <a:xfrm>
                <a:off x="5493998" y="3231256"/>
                <a:ext cx="808613" cy="783991"/>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shade val="50000"/>
                  <a:hueOff val="-365899"/>
                  <a:satOff val="2915"/>
                  <a:lumOff val="31163"/>
                  <a:alphaOff val="0"/>
                </a:schemeClr>
              </a:effectRef>
              <a:fontRef idx="minor">
                <a:schemeClr val="dk1"/>
              </a:fontRef>
            </p:style>
            <p:txBody>
              <a:bodyPr/>
              <a:lstStyle/>
              <a:p>
                <a:endParaRPr lang="es-CO"/>
              </a:p>
            </p:txBody>
          </p:sp>
        </p:grpSp>
        <p:sp>
          <p:nvSpPr>
            <p:cNvPr id="42" name="CuadroTexto 41">
              <a:extLst>
                <a:ext uri="{FF2B5EF4-FFF2-40B4-BE49-F238E27FC236}">
                  <a16:creationId xmlns:a16="http://schemas.microsoft.com/office/drawing/2014/main" id="{6CD54D56-6DB8-C0AC-3925-9266419286FB}"/>
                </a:ext>
              </a:extLst>
            </p:cNvPr>
            <p:cNvSpPr txBox="1"/>
            <p:nvPr/>
          </p:nvSpPr>
          <p:spPr>
            <a:xfrm>
              <a:off x="4706509" y="4128080"/>
              <a:ext cx="2871140" cy="2308324"/>
            </a:xfrm>
            <a:prstGeom prst="rect">
              <a:avLst/>
            </a:prstGeom>
            <a:noFill/>
          </p:spPr>
          <p:txBody>
            <a:bodyPr wrap="square">
              <a:spAutoFit/>
            </a:bodyPr>
            <a:lstStyle/>
            <a:p>
              <a:pPr lvl="0" algn="ctr">
                <a:buSzPts val="1000"/>
                <a:tabLst>
                  <a:tab pos="457200" algn="l"/>
                </a:tabLst>
              </a:pPr>
              <a:r>
                <a:rPr lang="es-VE" sz="1600" kern="100" dirty="0">
                  <a:effectLst/>
                  <a:latin typeface="Agency FB" panose="020B0503020202020204" pitchFamily="34" charset="0"/>
                  <a:ea typeface="Aptos" panose="020B0004020202020204" pitchFamily="34" charset="0"/>
                  <a:cs typeface="Times New Roman" panose="02020603050405020304" pitchFamily="18" charset="0"/>
                </a:rPr>
                <a:t> Respetar el proceso científico: Si la disputa no puede resolverse internamente, el COPE sugiere que la revista debe abstenerse de intervenir directamente y permitir que las instituciones resuelvan el conflicto. Solo en casos excepcionales Económicas CUC intervendrá siguiendo las pautas institucionales y del COPE.</a:t>
              </a:r>
            </a:p>
          </p:txBody>
        </p:sp>
      </p:grpSp>
      <p:grpSp>
        <p:nvGrpSpPr>
          <p:cNvPr id="44" name="Grupo 43">
            <a:extLst>
              <a:ext uri="{FF2B5EF4-FFF2-40B4-BE49-F238E27FC236}">
                <a16:creationId xmlns:a16="http://schemas.microsoft.com/office/drawing/2014/main" id="{7AFB9BB8-93E9-F18E-1D42-3B42E8EEC11E}"/>
              </a:ext>
            </a:extLst>
          </p:cNvPr>
          <p:cNvGrpSpPr/>
          <p:nvPr/>
        </p:nvGrpSpPr>
        <p:grpSpPr>
          <a:xfrm>
            <a:off x="1334970" y="2480083"/>
            <a:ext cx="3181574" cy="3667564"/>
            <a:chOff x="1320936" y="2768778"/>
            <a:chExt cx="3181574" cy="3667564"/>
          </a:xfrm>
        </p:grpSpPr>
        <p:grpSp>
          <p:nvGrpSpPr>
            <p:cNvPr id="37" name="Grupo 36">
              <a:extLst>
                <a:ext uri="{FF2B5EF4-FFF2-40B4-BE49-F238E27FC236}">
                  <a16:creationId xmlns:a16="http://schemas.microsoft.com/office/drawing/2014/main" id="{FFA860F2-F056-F2E0-2280-D6884D3D53D8}"/>
                </a:ext>
              </a:extLst>
            </p:cNvPr>
            <p:cNvGrpSpPr/>
            <p:nvPr/>
          </p:nvGrpSpPr>
          <p:grpSpPr>
            <a:xfrm>
              <a:off x="2559116" y="2768778"/>
              <a:ext cx="959282" cy="1101322"/>
              <a:chOff x="2168644" y="2880256"/>
              <a:chExt cx="1302129" cy="1366385"/>
            </a:xfrm>
          </p:grpSpPr>
          <p:sp>
            <p:nvSpPr>
              <p:cNvPr id="28" name="Rectángulo: esquinas diagonales redondeadas 27">
                <a:extLst>
                  <a:ext uri="{FF2B5EF4-FFF2-40B4-BE49-F238E27FC236}">
                    <a16:creationId xmlns:a16="http://schemas.microsoft.com/office/drawing/2014/main" id="{E2AFDC60-F7B0-FCC7-8C2A-AFD6F6C6C56C}"/>
                  </a:ext>
                </a:extLst>
              </p:cNvPr>
              <p:cNvSpPr/>
              <p:nvPr/>
            </p:nvSpPr>
            <p:spPr>
              <a:xfrm>
                <a:off x="2168644" y="2880256"/>
                <a:ext cx="1302129" cy="1366385"/>
              </a:xfrm>
              <a:prstGeom prst="round2DiagRect">
                <a:avLst>
                  <a:gd name="adj1" fmla="val 29727"/>
                  <a:gd name="adj2" fmla="val 0"/>
                </a:avLst>
              </a:prstGeom>
            </p:spPr>
            <p:style>
              <a:lnRef idx="0">
                <a:schemeClr val="dk1">
                  <a:hueOff val="0"/>
                  <a:satOff val="0"/>
                  <a:lumOff val="0"/>
                  <a:alphaOff val="0"/>
                </a:schemeClr>
              </a:lnRef>
              <a:fillRef idx="1">
                <a:schemeClr val="accent2">
                  <a:tint val="55000"/>
                  <a:hueOff val="0"/>
                  <a:satOff val="0"/>
                  <a:lumOff val="0"/>
                  <a:alphaOff val="0"/>
                </a:schemeClr>
              </a:fillRef>
              <a:effectRef idx="1">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9" name="Rectángulo 28" descr="Periódico">
                <a:extLst>
                  <a:ext uri="{FF2B5EF4-FFF2-40B4-BE49-F238E27FC236}">
                    <a16:creationId xmlns:a16="http://schemas.microsoft.com/office/drawing/2014/main" id="{6A3EE708-EF50-850B-443C-B7DC51BF1995}"/>
                  </a:ext>
                </a:extLst>
              </p:cNvPr>
              <p:cNvSpPr/>
              <p:nvPr/>
            </p:nvSpPr>
            <p:spPr>
              <a:xfrm>
                <a:off x="2372649" y="3231256"/>
                <a:ext cx="747124" cy="783991"/>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shade val="50000"/>
                  <a:hueOff val="0"/>
                  <a:satOff val="0"/>
                  <a:lumOff val="0"/>
                  <a:alphaOff val="0"/>
                </a:schemeClr>
              </a:effectRef>
              <a:fontRef idx="minor">
                <a:schemeClr val="dk1"/>
              </a:fontRef>
            </p:style>
            <p:txBody>
              <a:bodyPr/>
              <a:lstStyle/>
              <a:p>
                <a:endParaRPr lang="es-CO" dirty="0"/>
              </a:p>
            </p:txBody>
          </p:sp>
        </p:grpSp>
        <p:sp>
          <p:nvSpPr>
            <p:cNvPr id="43" name="CuadroTexto 42">
              <a:extLst>
                <a:ext uri="{FF2B5EF4-FFF2-40B4-BE49-F238E27FC236}">
                  <a16:creationId xmlns:a16="http://schemas.microsoft.com/office/drawing/2014/main" id="{8A0B0FB9-7769-CAF5-D07A-985E5F233BBB}"/>
                </a:ext>
              </a:extLst>
            </p:cNvPr>
            <p:cNvSpPr txBox="1"/>
            <p:nvPr/>
          </p:nvSpPr>
          <p:spPr>
            <a:xfrm>
              <a:off x="1320936" y="4128018"/>
              <a:ext cx="3181574" cy="2308324"/>
            </a:xfrm>
            <a:prstGeom prst="rect">
              <a:avLst/>
            </a:prstGeom>
            <a:noFill/>
          </p:spPr>
          <p:txBody>
            <a:bodyPr wrap="square">
              <a:spAutoFit/>
            </a:bodyPr>
            <a:lstStyle/>
            <a:p>
              <a:pPr lvl="0" algn="ctr">
                <a:buSzPts val="1000"/>
                <a:tabLst>
                  <a:tab pos="457200" algn="l"/>
                </a:tabLst>
              </a:pPr>
              <a:r>
                <a:rPr lang="es-VE" sz="1600" kern="100" dirty="0">
                  <a:effectLst/>
                  <a:latin typeface="Agency FB" panose="020B0503020202020204" pitchFamily="34" charset="0"/>
                  <a:ea typeface="Aptos" panose="020B0004020202020204" pitchFamily="34" charset="0"/>
                  <a:cs typeface="Times New Roman" panose="02020603050405020304" pitchFamily="18" charset="0"/>
                </a:rPr>
                <a:t>Gestionar las comunicaciones con los editores, los revisores y la revista. Mediación institucional: si existe una disputa de autoría, el COPE recomienda que las instituciones de los autores intervengan para resolver el conflicto. Las instituciones deben ser las encargadas de investigar las disputas y aplicar soluciones basadas en la política interna de autoría y en las directrices éticas.</a:t>
              </a:r>
            </a:p>
          </p:txBody>
        </p:sp>
      </p:grpSp>
    </p:spTree>
    <p:extLst>
      <p:ext uri="{BB962C8B-B14F-4D97-AF65-F5344CB8AC3E}">
        <p14:creationId xmlns:p14="http://schemas.microsoft.com/office/powerpoint/2010/main" val="41309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2000"/>
                                  </p:stCondLst>
                                  <p:childTnLst>
                                    <p:set>
                                      <p:cBhvr>
                                        <p:cTn id="6" dur="1" fill="hold">
                                          <p:stCondLst>
                                            <p:cond delay="0"/>
                                          </p:stCondLst>
                                        </p:cTn>
                                        <p:tgtEl>
                                          <p:spTgt spid="46"/>
                                        </p:tgtEl>
                                        <p:attrNameLst>
                                          <p:attrName>style.visibility</p:attrName>
                                        </p:attrNameLst>
                                      </p:cBhvr>
                                      <p:to>
                                        <p:strVal val="visible"/>
                                      </p:to>
                                    </p:set>
                                    <p:animEffect transition="in" filter="strips(downLeft)">
                                      <p:cBhvr>
                                        <p:cTn id="7" dur="1000"/>
                                        <p:tgtEl>
                                          <p:spTgt spid="46"/>
                                        </p:tgtEl>
                                      </p:cBhvr>
                                    </p:animEffect>
                                  </p:childTnLst>
                                </p:cTn>
                              </p:par>
                              <p:par>
                                <p:cTn id="8" presetID="18" presetClass="entr" presetSubtype="12" fill="hold" nodeType="withEffect">
                                  <p:stCondLst>
                                    <p:cond delay="1000"/>
                                  </p:stCondLst>
                                  <p:childTnLst>
                                    <p:set>
                                      <p:cBhvr>
                                        <p:cTn id="9" dur="1" fill="hold">
                                          <p:stCondLst>
                                            <p:cond delay="0"/>
                                          </p:stCondLst>
                                        </p:cTn>
                                        <p:tgtEl>
                                          <p:spTgt spid="45"/>
                                        </p:tgtEl>
                                        <p:attrNameLst>
                                          <p:attrName>style.visibility</p:attrName>
                                        </p:attrNameLst>
                                      </p:cBhvr>
                                      <p:to>
                                        <p:strVal val="visible"/>
                                      </p:to>
                                    </p:set>
                                    <p:animEffect transition="in" filter="strips(downLeft)">
                                      <p:cBhvr>
                                        <p:cTn id="10" dur="1000"/>
                                        <p:tgtEl>
                                          <p:spTgt spid="45"/>
                                        </p:tgtEl>
                                      </p:cBhvr>
                                    </p:animEffect>
                                  </p:childTnLst>
                                </p:cTn>
                              </p:par>
                              <p:par>
                                <p:cTn id="11" presetID="18" presetClass="entr" presetSubtype="12"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strips(downLeft)">
                                      <p:cBhvr>
                                        <p:cTn id="1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062706-33BE-00BB-3F5F-1018A09CD859}"/>
              </a:ext>
            </a:extLst>
          </p:cNvPr>
          <p:cNvSpPr>
            <a:spLocks noGrp="1"/>
          </p:cNvSpPr>
          <p:nvPr>
            <p:ph type="title"/>
          </p:nvPr>
        </p:nvSpPr>
        <p:spPr>
          <a:xfrm>
            <a:off x="401245" y="1256957"/>
            <a:ext cx="5503862" cy="571046"/>
          </a:xfrm>
        </p:spPr>
        <p:txBody>
          <a:bodyPr>
            <a:normAutofit/>
          </a:bodyPr>
          <a:lstStyle/>
          <a:p>
            <a:r>
              <a:rPr lang="es-CO" sz="3000" dirty="0"/>
              <a:t>Solicitud de cambios de autoría</a:t>
            </a:r>
          </a:p>
        </p:txBody>
      </p:sp>
      <p:sp>
        <p:nvSpPr>
          <p:cNvPr id="3" name="Marcador de texto 2">
            <a:extLst>
              <a:ext uri="{FF2B5EF4-FFF2-40B4-BE49-F238E27FC236}">
                <a16:creationId xmlns:a16="http://schemas.microsoft.com/office/drawing/2014/main" id="{B4E1AC83-56B6-CB73-CE30-9958616DEF4B}"/>
              </a:ext>
            </a:extLst>
          </p:cNvPr>
          <p:cNvSpPr>
            <a:spLocks noGrp="1"/>
          </p:cNvSpPr>
          <p:nvPr>
            <p:ph type="body" idx="1"/>
          </p:nvPr>
        </p:nvSpPr>
        <p:spPr>
          <a:xfrm>
            <a:off x="747320" y="1828003"/>
            <a:ext cx="5157787" cy="452437"/>
          </a:xfrm>
        </p:spPr>
        <p:txBody>
          <a:bodyPr>
            <a:normAutofit fontScale="85000" lnSpcReduction="10000"/>
          </a:bodyPr>
          <a:lstStyle/>
          <a:p>
            <a:r>
              <a:rPr lang="es-VE" sz="2000" i="1" dirty="0"/>
              <a:t>Requisitos para cambios antes de la publicación</a:t>
            </a:r>
          </a:p>
        </p:txBody>
      </p:sp>
      <p:sp>
        <p:nvSpPr>
          <p:cNvPr id="5" name="Marcador de texto 4">
            <a:extLst>
              <a:ext uri="{FF2B5EF4-FFF2-40B4-BE49-F238E27FC236}">
                <a16:creationId xmlns:a16="http://schemas.microsoft.com/office/drawing/2014/main" id="{EE8BDFDD-178E-AB9F-F081-720B74957BF2}"/>
              </a:ext>
            </a:extLst>
          </p:cNvPr>
          <p:cNvSpPr>
            <a:spLocks noGrp="1"/>
          </p:cNvSpPr>
          <p:nvPr>
            <p:ph type="body" sz="quarter" idx="3"/>
          </p:nvPr>
        </p:nvSpPr>
        <p:spPr>
          <a:xfrm>
            <a:off x="6515099" y="668337"/>
            <a:ext cx="5157787" cy="452437"/>
          </a:xfrm>
        </p:spPr>
        <p:txBody>
          <a:bodyPr>
            <a:normAutofit fontScale="85000" lnSpcReduction="10000"/>
          </a:bodyPr>
          <a:lstStyle/>
          <a:p>
            <a:r>
              <a:rPr lang="es-VE" sz="2000" i="1" dirty="0"/>
              <a:t>Cambios después de la publicación</a:t>
            </a:r>
          </a:p>
        </p:txBody>
      </p:sp>
      <p:sp>
        <p:nvSpPr>
          <p:cNvPr id="6" name="Marcador de contenido 5">
            <a:extLst>
              <a:ext uri="{FF2B5EF4-FFF2-40B4-BE49-F238E27FC236}">
                <a16:creationId xmlns:a16="http://schemas.microsoft.com/office/drawing/2014/main" id="{84EC0A27-7C21-952A-196C-ECBBF69D95AA}"/>
              </a:ext>
            </a:extLst>
          </p:cNvPr>
          <p:cNvSpPr>
            <a:spLocks noGrp="1"/>
          </p:cNvSpPr>
          <p:nvPr>
            <p:ph sz="quarter" idx="4"/>
          </p:nvPr>
        </p:nvSpPr>
        <p:spPr>
          <a:xfrm>
            <a:off x="6515099" y="1276802"/>
            <a:ext cx="5157787" cy="1515838"/>
          </a:xfrm>
        </p:spPr>
        <p:txBody>
          <a:bodyPr>
            <a:normAutofit/>
          </a:bodyPr>
          <a:lstStyle/>
          <a:p>
            <a:pPr marL="0" indent="0">
              <a:buNone/>
            </a:pPr>
            <a:r>
              <a:rPr lang="es-VE" sz="1600" i="1" dirty="0">
                <a:latin typeface="Abadi Extra Light" panose="020B0204020104020204" pitchFamily="34" charset="0"/>
              </a:rPr>
              <a:t>Económicas CUC </a:t>
            </a:r>
            <a:r>
              <a:rPr lang="es-VE" sz="1600" dirty="0">
                <a:latin typeface="Abadi Extra Light" panose="020B0204020104020204" pitchFamily="34" charset="0"/>
              </a:rPr>
              <a:t>no suelen aceptar cambios de autoría después de la aceptación editorial, a menos que haya circunstancias excepcionales, y estos cambios deben ser aprobados por el equipo editorial. Los cambios en la autoría después de la publicación son delicados y deben manejarse con transparencia. En todo caso el COPE establece que:</a:t>
            </a:r>
          </a:p>
        </p:txBody>
      </p:sp>
      <p:graphicFrame>
        <p:nvGraphicFramePr>
          <p:cNvPr id="14" name="Diagrama 13">
            <a:extLst>
              <a:ext uri="{FF2B5EF4-FFF2-40B4-BE49-F238E27FC236}">
                <a16:creationId xmlns:a16="http://schemas.microsoft.com/office/drawing/2014/main" id="{AF080C58-48DA-D21F-5C65-6D55964EC77A}"/>
              </a:ext>
            </a:extLst>
          </p:cNvPr>
          <p:cNvGraphicFramePr/>
          <p:nvPr>
            <p:extLst>
              <p:ext uri="{D42A27DB-BD31-4B8C-83A1-F6EECF244321}">
                <p14:modId xmlns:p14="http://schemas.microsoft.com/office/powerpoint/2010/main" val="1947144829"/>
              </p:ext>
            </p:extLst>
          </p:nvPr>
        </p:nvGraphicFramePr>
        <p:xfrm>
          <a:off x="6638358" y="3153434"/>
          <a:ext cx="377850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Diagrama 15">
            <a:extLst>
              <a:ext uri="{FF2B5EF4-FFF2-40B4-BE49-F238E27FC236}">
                <a16:creationId xmlns:a16="http://schemas.microsoft.com/office/drawing/2014/main" id="{5545322B-0FFF-6B28-B3BF-4C9AD213E870}"/>
              </a:ext>
            </a:extLst>
          </p:cNvPr>
          <p:cNvGraphicFramePr/>
          <p:nvPr>
            <p:extLst>
              <p:ext uri="{D42A27DB-BD31-4B8C-83A1-F6EECF244321}">
                <p14:modId xmlns:p14="http://schemas.microsoft.com/office/powerpoint/2010/main" val="1223024852"/>
              </p:ext>
            </p:extLst>
          </p:nvPr>
        </p:nvGraphicFramePr>
        <p:xfrm>
          <a:off x="1436959" y="2476842"/>
          <a:ext cx="3778508" cy="31242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Imagen 16">
            <a:extLst>
              <a:ext uri="{FF2B5EF4-FFF2-40B4-BE49-F238E27FC236}">
                <a16:creationId xmlns:a16="http://schemas.microsoft.com/office/drawing/2014/main" id="{BE32F3F2-3A9C-5EE1-CEA5-261B3698759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1245" y="293042"/>
            <a:ext cx="2504350" cy="626088"/>
          </a:xfrm>
          <a:prstGeom prst="rect">
            <a:avLst/>
          </a:prstGeom>
          <a:noFill/>
          <a:ln>
            <a:noFill/>
          </a:ln>
        </p:spPr>
      </p:pic>
      <p:pic>
        <p:nvPicPr>
          <p:cNvPr id="18" name="Gráfico 17" descr="Hogar con relleno sólido">
            <a:hlinkClick r:id="rId13" action="ppaction://hlinksldjump"/>
            <a:extLst>
              <a:ext uri="{FF2B5EF4-FFF2-40B4-BE49-F238E27FC236}">
                <a16:creationId xmlns:a16="http://schemas.microsoft.com/office/drawing/2014/main" id="{C03F0086-5CD8-7FD8-7D0D-A177D0497F7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437535" cy="437535"/>
          </a:xfrm>
          <a:prstGeom prst="rect">
            <a:avLst/>
          </a:prstGeom>
        </p:spPr>
      </p:pic>
      <p:pic>
        <p:nvPicPr>
          <p:cNvPr id="19" name="Gráfico 18" descr="Icono de menú de hamburguesa con relleno sólido">
            <a:hlinkClick r:id="rId16" action="ppaction://hlinksldjump"/>
            <a:extLst>
              <a:ext uri="{FF2B5EF4-FFF2-40B4-BE49-F238E27FC236}">
                <a16:creationId xmlns:a16="http://schemas.microsoft.com/office/drawing/2014/main" id="{00B05BCB-8FCD-3699-ADFC-4E370819A92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437535"/>
            <a:ext cx="437535" cy="437535"/>
          </a:xfrm>
          <a:prstGeom prst="rect">
            <a:avLst/>
          </a:prstGeom>
        </p:spPr>
      </p:pic>
      <p:pic>
        <p:nvPicPr>
          <p:cNvPr id="20" name="Gráfico 19" descr="Rebobinar con relleno sólido">
            <a:hlinkClick r:id="" action="ppaction://hlinkshowjump?jump=previousslide"/>
            <a:extLst>
              <a:ext uri="{FF2B5EF4-FFF2-40B4-BE49-F238E27FC236}">
                <a16:creationId xmlns:a16="http://schemas.microsoft.com/office/drawing/2014/main" id="{C425903A-CBCD-62E0-9B8F-56E18BD40D4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36813" y="6433663"/>
            <a:ext cx="519300" cy="519300"/>
          </a:xfrm>
          <a:prstGeom prst="rect">
            <a:avLst/>
          </a:prstGeom>
        </p:spPr>
      </p:pic>
      <p:pic>
        <p:nvPicPr>
          <p:cNvPr id="21" name="Gráfico 20" descr="Avance rápido con relleno sólido">
            <a:hlinkClick r:id="" action="ppaction://hlinkshowjump?jump=nextslide"/>
            <a:extLst>
              <a:ext uri="{FF2B5EF4-FFF2-40B4-BE49-F238E27FC236}">
                <a16:creationId xmlns:a16="http://schemas.microsoft.com/office/drawing/2014/main" id="{98C25734-C60C-54B5-F828-00988ED2569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86894" y="6433663"/>
            <a:ext cx="519300" cy="519300"/>
          </a:xfrm>
          <a:prstGeom prst="rect">
            <a:avLst/>
          </a:prstGeom>
        </p:spPr>
      </p:pic>
      <p:sp>
        <p:nvSpPr>
          <p:cNvPr id="23" name="CuadroTexto 22">
            <a:extLst>
              <a:ext uri="{FF2B5EF4-FFF2-40B4-BE49-F238E27FC236}">
                <a16:creationId xmlns:a16="http://schemas.microsoft.com/office/drawing/2014/main" id="{15735C31-B171-8000-DF7C-03281AC8A580}"/>
              </a:ext>
            </a:extLst>
          </p:cNvPr>
          <p:cNvSpPr txBox="1"/>
          <p:nvPr/>
        </p:nvSpPr>
        <p:spPr>
          <a:xfrm>
            <a:off x="278213" y="5733961"/>
            <a:ext cx="6096000" cy="830997"/>
          </a:xfrm>
          <a:prstGeom prst="rect">
            <a:avLst/>
          </a:prstGeom>
          <a:noFill/>
        </p:spPr>
        <p:txBody>
          <a:bodyPr wrap="square">
            <a:spAutoFit/>
          </a:bodyPr>
          <a:lstStyle/>
          <a:p>
            <a:pPr marL="228600"/>
            <a:r>
              <a:rPr lang="es-CO" sz="1600" kern="100" dirty="0">
                <a:effectLst/>
                <a:highlight>
                  <a:srgbClr val="FFFF00"/>
                </a:highlight>
                <a:latin typeface="Abadi Extra Light" panose="020B0204020104020204" pitchFamily="34" charset="0"/>
                <a:ea typeface="Aptos" panose="020B0004020202020204" pitchFamily="34" charset="0"/>
                <a:cs typeface="Times New Roman" panose="02020603050405020304" pitchFamily="18" charset="0"/>
              </a:rPr>
              <a:t>Es importante que los cambios en la autoría no se hagan de forma arbitraria y que siempre se sigan procedimientos éticos para proteger la integridad del artículo publicado.</a:t>
            </a:r>
          </a:p>
        </p:txBody>
      </p:sp>
    </p:spTree>
    <p:extLst>
      <p:ext uri="{BB962C8B-B14F-4D97-AF65-F5344CB8AC3E}">
        <p14:creationId xmlns:p14="http://schemas.microsoft.com/office/powerpoint/2010/main" val="204899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30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70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up)">
                                      <p:cBhvr>
                                        <p:cTn id="15" dur="1000"/>
                                        <p:tgtEl>
                                          <p:spTgt spid="6">
                                            <p:txEl>
                                              <p:pRg st="0" end="0"/>
                                            </p:txEl>
                                          </p:spTgt>
                                        </p:tgtEl>
                                      </p:cBhvr>
                                    </p:animEffect>
                                  </p:childTnLst>
                                </p:cTn>
                              </p:par>
                              <p:par>
                                <p:cTn id="16" presetID="22" presetClass="entr" presetSubtype="1" fill="hold" grpId="0" nodeType="withEffect">
                                  <p:stCondLst>
                                    <p:cond delay="900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1000"/>
                                        <p:tgtEl>
                                          <p:spTgt spid="14"/>
                                        </p:tgtEl>
                                      </p:cBhvr>
                                    </p:animEffect>
                                  </p:childTnLst>
                                </p:cTn>
                              </p:par>
                              <p:par>
                                <p:cTn id="19" presetID="22" presetClass="entr" presetSubtype="1" fill="hold" grpId="0" nodeType="withEffect">
                                  <p:stCondLst>
                                    <p:cond delay="500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up)">
                                      <p:cBhvr>
                                        <p:cTn id="21" dur="1000"/>
                                        <p:tgtEl>
                                          <p:spTgt spid="5">
                                            <p:txEl>
                                              <p:pRg st="0" end="0"/>
                                            </p:txEl>
                                          </p:spTgt>
                                        </p:tgtEl>
                                      </p:cBhvr>
                                    </p:animEffect>
                                  </p:childTnLst>
                                </p:cTn>
                              </p:par>
                              <p:par>
                                <p:cTn id="22" presetID="26" presetClass="entr" presetSubtype="0" fill="hold" grpId="0" nodeType="withEffect">
                                  <p:stCondLst>
                                    <p:cond delay="1200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80">
                                          <p:stCondLst>
                                            <p:cond delay="0"/>
                                          </p:stCondLst>
                                        </p:cTn>
                                        <p:tgtEl>
                                          <p:spTgt spid="23"/>
                                        </p:tgtEl>
                                      </p:cBhvr>
                                    </p:animEffect>
                                    <p:anim calcmode="lin" valueType="num">
                                      <p:cBhvr>
                                        <p:cTn id="2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0" dur="26">
                                          <p:stCondLst>
                                            <p:cond delay="650"/>
                                          </p:stCondLst>
                                        </p:cTn>
                                        <p:tgtEl>
                                          <p:spTgt spid="23"/>
                                        </p:tgtEl>
                                      </p:cBhvr>
                                      <p:to x="100000" y="60000"/>
                                    </p:animScale>
                                    <p:animScale>
                                      <p:cBhvr>
                                        <p:cTn id="31" dur="166" decel="50000">
                                          <p:stCondLst>
                                            <p:cond delay="676"/>
                                          </p:stCondLst>
                                        </p:cTn>
                                        <p:tgtEl>
                                          <p:spTgt spid="23"/>
                                        </p:tgtEl>
                                      </p:cBhvr>
                                      <p:to x="100000" y="100000"/>
                                    </p:animScale>
                                    <p:animScale>
                                      <p:cBhvr>
                                        <p:cTn id="32" dur="26">
                                          <p:stCondLst>
                                            <p:cond delay="1312"/>
                                          </p:stCondLst>
                                        </p:cTn>
                                        <p:tgtEl>
                                          <p:spTgt spid="23"/>
                                        </p:tgtEl>
                                      </p:cBhvr>
                                      <p:to x="100000" y="80000"/>
                                    </p:animScale>
                                    <p:animScale>
                                      <p:cBhvr>
                                        <p:cTn id="33" dur="166" decel="50000">
                                          <p:stCondLst>
                                            <p:cond delay="1338"/>
                                          </p:stCondLst>
                                        </p:cTn>
                                        <p:tgtEl>
                                          <p:spTgt spid="23"/>
                                        </p:tgtEl>
                                      </p:cBhvr>
                                      <p:to x="100000" y="100000"/>
                                    </p:animScale>
                                    <p:animScale>
                                      <p:cBhvr>
                                        <p:cTn id="34" dur="26">
                                          <p:stCondLst>
                                            <p:cond delay="1642"/>
                                          </p:stCondLst>
                                        </p:cTn>
                                        <p:tgtEl>
                                          <p:spTgt spid="23"/>
                                        </p:tgtEl>
                                      </p:cBhvr>
                                      <p:to x="100000" y="90000"/>
                                    </p:animScale>
                                    <p:animScale>
                                      <p:cBhvr>
                                        <p:cTn id="35" dur="166" decel="50000">
                                          <p:stCondLst>
                                            <p:cond delay="1668"/>
                                          </p:stCondLst>
                                        </p:cTn>
                                        <p:tgtEl>
                                          <p:spTgt spid="23"/>
                                        </p:tgtEl>
                                      </p:cBhvr>
                                      <p:to x="100000" y="100000"/>
                                    </p:animScale>
                                    <p:animScale>
                                      <p:cBhvr>
                                        <p:cTn id="36" dur="26">
                                          <p:stCondLst>
                                            <p:cond delay="1808"/>
                                          </p:stCondLst>
                                        </p:cTn>
                                        <p:tgtEl>
                                          <p:spTgt spid="23"/>
                                        </p:tgtEl>
                                      </p:cBhvr>
                                      <p:to x="100000" y="95000"/>
                                    </p:animScale>
                                    <p:animScale>
                                      <p:cBhvr>
                                        <p:cTn id="37"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Graphic spid="14" grpId="0">
        <p:bldAsOne/>
      </p:bldGraphic>
      <p:bldGraphic spid="16" grpId="0">
        <p:bldAsOne/>
      </p:bldGraphic>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7217-ABDB-C531-44F8-CBC56114B76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2156597-6A76-81C8-F975-5D41A5CBBD67}"/>
              </a:ext>
            </a:extLst>
          </p:cNvPr>
          <p:cNvSpPr>
            <a:spLocks noGrp="1"/>
          </p:cNvSpPr>
          <p:nvPr>
            <p:ph type="title"/>
          </p:nvPr>
        </p:nvSpPr>
        <p:spPr>
          <a:xfrm>
            <a:off x="478972" y="419555"/>
            <a:ext cx="8360229" cy="886732"/>
          </a:xfrm>
        </p:spPr>
        <p:txBody>
          <a:bodyPr>
            <a:noAutofit/>
          </a:bodyPr>
          <a:lstStyle/>
          <a:p>
            <a:r>
              <a:rPr lang="es-VE" sz="3000" dirty="0"/>
              <a:t>Prevención de la autoría fantasma (</a:t>
            </a:r>
            <a:r>
              <a:rPr lang="es-VE" sz="3000" dirty="0" err="1"/>
              <a:t>ghost</a:t>
            </a:r>
            <a:r>
              <a:rPr lang="es-VE" sz="3000" dirty="0"/>
              <a:t> </a:t>
            </a:r>
            <a:r>
              <a:rPr lang="es-VE" sz="3000" dirty="0" err="1"/>
              <a:t>authorship</a:t>
            </a:r>
            <a:r>
              <a:rPr lang="es-VE" sz="3000" dirty="0"/>
              <a:t>) y la autoría honoraria (</a:t>
            </a:r>
            <a:r>
              <a:rPr lang="es-VE" sz="3000" dirty="0" err="1"/>
              <a:t>gift</a:t>
            </a:r>
            <a:r>
              <a:rPr lang="es-VE" sz="3000" dirty="0"/>
              <a:t> </a:t>
            </a:r>
            <a:r>
              <a:rPr lang="es-VE" sz="3000" dirty="0" err="1"/>
              <a:t>authorship</a:t>
            </a:r>
            <a:r>
              <a:rPr lang="es-VE" sz="3000" dirty="0"/>
              <a:t>)</a:t>
            </a:r>
            <a:endParaRPr lang="es-CO" sz="3000" dirty="0"/>
          </a:p>
        </p:txBody>
      </p:sp>
      <p:graphicFrame>
        <p:nvGraphicFramePr>
          <p:cNvPr id="7" name="Marcador de contenido 2">
            <a:extLst>
              <a:ext uri="{FF2B5EF4-FFF2-40B4-BE49-F238E27FC236}">
                <a16:creationId xmlns:a16="http://schemas.microsoft.com/office/drawing/2014/main" id="{A4F6DDB9-4252-D110-0233-883ECEF52307}"/>
              </a:ext>
            </a:extLst>
          </p:cNvPr>
          <p:cNvGraphicFramePr>
            <a:graphicFrameLocks noGrp="1"/>
          </p:cNvGraphicFramePr>
          <p:nvPr>
            <p:ph idx="1"/>
            <p:extLst>
              <p:ext uri="{D42A27DB-BD31-4B8C-83A1-F6EECF244321}">
                <p14:modId xmlns:p14="http://schemas.microsoft.com/office/powerpoint/2010/main" val="1372945226"/>
              </p:ext>
            </p:extLst>
          </p:nvPr>
        </p:nvGraphicFramePr>
        <p:xfrm>
          <a:off x="261257" y="162673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a:extLst>
              <a:ext uri="{FF2B5EF4-FFF2-40B4-BE49-F238E27FC236}">
                <a16:creationId xmlns:a16="http://schemas.microsoft.com/office/drawing/2014/main" id="{531029AE-A226-D635-BB94-2AF53B254B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9" name="Gráfico 8" descr="Hogar con relleno sólido">
            <a:hlinkClick r:id="rId8" action="ppaction://hlinksldjump"/>
            <a:extLst>
              <a:ext uri="{FF2B5EF4-FFF2-40B4-BE49-F238E27FC236}">
                <a16:creationId xmlns:a16="http://schemas.microsoft.com/office/drawing/2014/main" id="{FD3BF45D-EF91-754D-56F8-7C0D6254E9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4465" y="0"/>
            <a:ext cx="437535" cy="437535"/>
          </a:xfrm>
          <a:prstGeom prst="rect">
            <a:avLst/>
          </a:prstGeom>
        </p:spPr>
      </p:pic>
      <p:pic>
        <p:nvPicPr>
          <p:cNvPr id="10" name="Gráfico 9" descr="Icono de menú de hamburguesa con relleno sólido">
            <a:hlinkClick r:id="rId11" action="ppaction://hlinksldjump"/>
            <a:extLst>
              <a:ext uri="{FF2B5EF4-FFF2-40B4-BE49-F238E27FC236}">
                <a16:creationId xmlns:a16="http://schemas.microsoft.com/office/drawing/2014/main" id="{55FECCAB-3391-BC39-62B5-9537B4952F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754465" y="437535"/>
            <a:ext cx="437535" cy="437535"/>
          </a:xfrm>
          <a:prstGeom prst="rect">
            <a:avLst/>
          </a:prstGeom>
        </p:spPr>
      </p:pic>
      <p:pic>
        <p:nvPicPr>
          <p:cNvPr id="11" name="Gráfico 10" descr="Rebobinar con relleno sólido">
            <a:hlinkClick r:id="" action="ppaction://hlinkshowjump?jump=previousslide"/>
            <a:extLst>
              <a:ext uri="{FF2B5EF4-FFF2-40B4-BE49-F238E27FC236}">
                <a16:creationId xmlns:a16="http://schemas.microsoft.com/office/drawing/2014/main" id="{325821C6-71BD-DD67-7934-15B7FF9D8BD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36813" y="6433663"/>
            <a:ext cx="519300" cy="519300"/>
          </a:xfrm>
          <a:prstGeom prst="rect">
            <a:avLst/>
          </a:prstGeom>
        </p:spPr>
      </p:pic>
      <p:pic>
        <p:nvPicPr>
          <p:cNvPr id="12" name="Gráfico 11" descr="Avance rápido con relleno sólido">
            <a:hlinkClick r:id="" action="ppaction://hlinkshowjump?jump=nextslide"/>
            <a:extLst>
              <a:ext uri="{FF2B5EF4-FFF2-40B4-BE49-F238E27FC236}">
                <a16:creationId xmlns:a16="http://schemas.microsoft.com/office/drawing/2014/main" id="{39562C58-6757-548B-CA3C-E810472FF46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86894" y="6433663"/>
            <a:ext cx="519300" cy="519300"/>
          </a:xfrm>
          <a:prstGeom prst="rect">
            <a:avLst/>
          </a:prstGeom>
        </p:spPr>
      </p:pic>
    </p:spTree>
    <p:extLst>
      <p:ext uri="{BB962C8B-B14F-4D97-AF65-F5344CB8AC3E}">
        <p14:creationId xmlns:p14="http://schemas.microsoft.com/office/powerpoint/2010/main" val="68154895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o 1">
      <a:majorFont>
        <a:latin typeface="Red Hat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D028162AEC40C48A187F79E121C0AE1" ma:contentTypeVersion="14" ma:contentTypeDescription="Crear nuevo documento." ma:contentTypeScope="" ma:versionID="a28a1d5dc81d5c4216d3c6b5eaeb03bc">
  <xsd:schema xmlns:xsd="http://www.w3.org/2001/XMLSchema" xmlns:xs="http://www.w3.org/2001/XMLSchema" xmlns:p="http://schemas.microsoft.com/office/2006/metadata/properties" xmlns:ns2="a2c82300-8778-4e9a-967b-b595596a0d64" xmlns:ns3="d4bfcb0a-7dab-40f4-90b3-a3daaab75dad" targetNamespace="http://schemas.microsoft.com/office/2006/metadata/properties" ma:root="true" ma:fieldsID="bf1289e2d903038354c0d91d1f99a426" ns2:_="" ns3:_="">
    <xsd:import namespace="a2c82300-8778-4e9a-967b-b595596a0d64"/>
    <xsd:import namespace="d4bfcb0a-7dab-40f4-90b3-a3daaab75da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82300-8778-4e9a-967b-b595596a0d6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56db0523-8dfe-4deb-9afd-815207f3681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bfcb0a-7dab-40f4-90b3-a3daaab75da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6c33087-4e5b-4a29-a95c-5268c764297c}" ma:internalName="TaxCatchAll" ma:showField="CatchAllData" ma:web="d4bfcb0a-7dab-40f4-90b3-a3daaab75d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4bfcb0a-7dab-40f4-90b3-a3daaab75dad" xsi:nil="true"/>
    <lcf76f155ced4ddcb4097134ff3c332f xmlns="a2c82300-8778-4e9a-967b-b595596a0d6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183E03-F57E-4EAA-8EB1-6E781A78D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c82300-8778-4e9a-967b-b595596a0d64"/>
    <ds:schemaRef ds:uri="d4bfcb0a-7dab-40f4-90b3-a3daaab75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913F26-AA4E-4DA4-9D99-8948D899E49D}">
  <ds:schemaRefs>
    <ds:schemaRef ds:uri="http://purl.org/dc/terms/"/>
    <ds:schemaRef ds:uri="d4bfcb0a-7dab-40f4-90b3-a3daaab75dad"/>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a2c82300-8778-4e9a-967b-b595596a0d64"/>
    <ds:schemaRef ds:uri="http://schemas.microsoft.com/office/2006/metadata/properties"/>
  </ds:schemaRefs>
</ds:datastoreItem>
</file>

<file path=customXml/itemProps3.xml><?xml version="1.0" encoding="utf-8"?>
<ds:datastoreItem xmlns:ds="http://schemas.openxmlformats.org/officeDocument/2006/customXml" ds:itemID="{C2C240B7-11D4-4B44-8AFE-6B9ECC4241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1161</TotalTime>
  <Words>1436</Words>
  <Application>Microsoft Office PowerPoint</Application>
  <PresentationFormat>Panorámica</PresentationFormat>
  <Paragraphs>86</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Abadi Extra Light</vt:lpstr>
      <vt:lpstr>Agency FB</vt:lpstr>
      <vt:lpstr>Aptos</vt:lpstr>
      <vt:lpstr>Aptos Display</vt:lpstr>
      <vt:lpstr>Arial</vt:lpstr>
      <vt:lpstr>Red Hat Display</vt:lpstr>
      <vt:lpstr>Tema de Office</vt:lpstr>
      <vt:lpstr>Políticas sobre autoría y contribución</vt:lpstr>
      <vt:lpstr>¿Qué encontrara aquí?</vt:lpstr>
      <vt:lpstr>Responsabilidad colectiva</vt:lpstr>
      <vt:lpstr>Contribuciones de los Autores</vt:lpstr>
      <vt:lpstr>Reconocimiento de contribuciones no autorales</vt:lpstr>
      <vt:lpstr>Claridad sobre el autor de correspondencia</vt:lpstr>
      <vt:lpstr>Disputas sobre autoría</vt:lpstr>
      <vt:lpstr>Solicitud de cambios de autoría</vt:lpstr>
      <vt:lpstr>Prevención de la autoría fantasma (ghost authorship) y la autoría honoraria (gift authorship)</vt:lpstr>
      <vt:lpstr>Manejo de publicaciones y proyectos múltiples</vt:lpstr>
      <vt:lpstr>Publicación de resultados negativos o confirmatorios</vt:lpstr>
      <vt:lpstr>Requisitos para Editores y Revisores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VELASQUEZ GARCIA ADRIAN</dc:creator>
  <cp:lastModifiedBy>CHUMACEIRO HERNANDEZ ANA CECILIA</cp:lastModifiedBy>
  <cp:revision>198</cp:revision>
  <dcterms:created xsi:type="dcterms:W3CDTF">2024-05-03T04:21:58Z</dcterms:created>
  <dcterms:modified xsi:type="dcterms:W3CDTF">2024-11-10T19:27:48Z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0x0101006D028162AEC40C48A187F79E121C0AE1</vt:lpwstr>
  </property>
</Properties>
</file>