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32" r:id="rId5"/>
    <p:sldId id="393" r:id="rId6"/>
    <p:sldId id="461" r:id="rId7"/>
    <p:sldId id="463" r:id="rId8"/>
    <p:sldId id="450" r:id="rId9"/>
    <p:sldId id="451" r:id="rId10"/>
    <p:sldId id="453" r:id="rId11"/>
    <p:sldId id="460" r:id="rId1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E0C"/>
    <a:srgbClr val="AB5122"/>
    <a:srgbClr val="F9DBD3"/>
    <a:srgbClr val="F6CCC0"/>
    <a:srgbClr val="F4C0B2"/>
    <a:srgbClr val="F0AD9A"/>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_rels/data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709E9D-E685-4B23-956B-F4DE98A5EC01}" type="doc">
      <dgm:prSet loTypeId="urn:microsoft.com/office/officeart/2005/8/layout/vList2" loCatId="list" qsTypeId="urn:microsoft.com/office/officeart/2005/8/quickstyle/simple4" qsCatId="simple" csTypeId="urn:microsoft.com/office/officeart/2005/8/colors/accent2_4" csCatId="accent2" phldr="1"/>
      <dgm:spPr/>
      <dgm:t>
        <a:bodyPr/>
        <a:lstStyle/>
        <a:p>
          <a:endParaRPr lang="en-US"/>
        </a:p>
      </dgm:t>
    </dgm:pt>
    <dgm:pt modelId="{65883804-F228-46CB-B72F-08EB4DC199D1}">
      <dgm:prSet/>
      <dgm:spPr/>
      <dgm:t>
        <a:bodyPr/>
        <a:lstStyle/>
        <a:p>
          <a:r>
            <a:rPr lang="en-US" dirty="0">
              <a:latin typeface="Agency FB" panose="020B0503020202020204" pitchFamily="34" charset="0"/>
            </a:rPr>
            <a:t>Figures and images should not be manipulated in any way that distorts the interpretation of the original data. This is essential to ensure the reliability and credibility of the results presented.</a:t>
          </a:r>
          <a:endParaRPr lang="en-US" b="0" dirty="0">
            <a:latin typeface="Agency FB" panose="020B0503020202020204" pitchFamily="34" charset="0"/>
          </a:endParaRPr>
        </a:p>
      </dgm:t>
    </dgm:pt>
    <dgm:pt modelId="{1744D2C9-D356-4FC4-8151-4396260C3612}" type="parTrans" cxnId="{FA862A3F-66D6-4B44-B59A-F652074E3B0E}">
      <dgm:prSet/>
      <dgm:spPr/>
      <dgm:t>
        <a:bodyPr/>
        <a:lstStyle/>
        <a:p>
          <a:endParaRPr lang="en-US"/>
        </a:p>
      </dgm:t>
    </dgm:pt>
    <dgm:pt modelId="{0B55E7B9-A13B-4BAD-8389-C34EF5B671E1}" type="sibTrans" cxnId="{FA862A3F-66D6-4B44-B59A-F652074E3B0E}">
      <dgm:prSet/>
      <dgm:spPr/>
      <dgm:t>
        <a:bodyPr/>
        <a:lstStyle/>
        <a:p>
          <a:endParaRPr lang="en-US"/>
        </a:p>
      </dgm:t>
    </dgm:pt>
    <dgm:pt modelId="{76CA658F-347E-4637-8B5C-1F57B16FD73E}">
      <dgm:prSet/>
      <dgm:spPr/>
      <dgm:t>
        <a:bodyPr/>
        <a:lstStyle/>
        <a:p>
          <a:r>
            <a:rPr lang="en-US" i="1" dirty="0"/>
            <a:t>Improper manipulation: </a:t>
          </a:r>
          <a:r>
            <a:rPr lang="en-US" i="0" dirty="0"/>
            <a:t>refers to any action such as adjusting contrast, removing important details, cropping parts of the image to eliminate undesirable results, or altering the graphic scales of figures. </a:t>
          </a:r>
        </a:p>
      </dgm:t>
    </dgm:pt>
    <dgm:pt modelId="{5B01A313-207B-4495-8936-5574953B24D0}" type="parTrans" cxnId="{ACDAB1B1-9299-4C16-BF65-E776C6AD5D27}">
      <dgm:prSet/>
      <dgm:spPr/>
      <dgm:t>
        <a:bodyPr/>
        <a:lstStyle/>
        <a:p>
          <a:endParaRPr lang="es-CO"/>
        </a:p>
      </dgm:t>
    </dgm:pt>
    <dgm:pt modelId="{AE12D230-B4C3-486A-90E3-5D6187E74478}" type="sibTrans" cxnId="{ACDAB1B1-9299-4C16-BF65-E776C6AD5D27}">
      <dgm:prSet/>
      <dgm:spPr/>
      <dgm:t>
        <a:bodyPr/>
        <a:lstStyle/>
        <a:p>
          <a:endParaRPr lang="es-CO"/>
        </a:p>
      </dgm:t>
    </dgm:pt>
    <dgm:pt modelId="{4059587F-6A4C-4C6E-AB9A-14C93E9086AC}">
      <dgm:prSet/>
      <dgm:spPr/>
      <dgm:t>
        <a:bodyPr/>
        <a:lstStyle/>
        <a:p>
          <a:r>
            <a:rPr lang="en-US" i="1"/>
            <a:t>Elimination of bias: </a:t>
          </a:r>
          <a:r>
            <a:rPr lang="en-US"/>
            <a:t>Any adjustment that may bias the information and cause the data to be misinterpreted is unacceptable. This includes using images or graphs that may appear more impressive than they are or hiding unwanted data.</a:t>
          </a:r>
          <a:endParaRPr lang="es-CO" dirty="0"/>
        </a:p>
      </dgm:t>
    </dgm:pt>
    <dgm:pt modelId="{CCA127A0-BDD8-43C9-BEE5-188DF4FB323D}" type="parTrans" cxnId="{0AB88660-F603-484D-BA55-F50B88A25388}">
      <dgm:prSet/>
      <dgm:spPr/>
      <dgm:t>
        <a:bodyPr/>
        <a:lstStyle/>
        <a:p>
          <a:endParaRPr lang="es-CO"/>
        </a:p>
      </dgm:t>
    </dgm:pt>
    <dgm:pt modelId="{4DD3DB13-992E-44FB-B699-62EBECDC4C9D}" type="sibTrans" cxnId="{0AB88660-F603-484D-BA55-F50B88A25388}">
      <dgm:prSet/>
      <dgm:spPr/>
      <dgm:t>
        <a:bodyPr/>
        <a:lstStyle/>
        <a:p>
          <a:endParaRPr lang="es-CO"/>
        </a:p>
      </dgm:t>
    </dgm:pt>
    <dgm:pt modelId="{24A4F569-7364-46C8-A08C-7F159C2D9DD1}" type="pres">
      <dgm:prSet presAssocID="{4F709E9D-E685-4B23-956B-F4DE98A5EC01}" presName="linear" presStyleCnt="0">
        <dgm:presLayoutVars>
          <dgm:animLvl val="lvl"/>
          <dgm:resizeHandles val="exact"/>
        </dgm:presLayoutVars>
      </dgm:prSet>
      <dgm:spPr/>
    </dgm:pt>
    <dgm:pt modelId="{81A84132-E3F9-4768-BCD7-6E954542DC7F}" type="pres">
      <dgm:prSet presAssocID="{65883804-F228-46CB-B72F-08EB4DC199D1}" presName="parentText" presStyleLbl="node1" presStyleIdx="0" presStyleCnt="1">
        <dgm:presLayoutVars>
          <dgm:chMax val="0"/>
          <dgm:bulletEnabled val="1"/>
        </dgm:presLayoutVars>
      </dgm:prSet>
      <dgm:spPr/>
    </dgm:pt>
    <dgm:pt modelId="{900EF200-7C56-40BC-B005-CEEFF774DA56}" type="pres">
      <dgm:prSet presAssocID="{65883804-F228-46CB-B72F-08EB4DC199D1}" presName="childText" presStyleLbl="revTx" presStyleIdx="0" presStyleCnt="1">
        <dgm:presLayoutVars>
          <dgm:bulletEnabled val="1"/>
        </dgm:presLayoutVars>
      </dgm:prSet>
      <dgm:spPr/>
    </dgm:pt>
  </dgm:ptLst>
  <dgm:cxnLst>
    <dgm:cxn modelId="{1C90412E-DB46-4E83-9D74-BDC717AE4DB9}" type="presOf" srcId="{4F709E9D-E685-4B23-956B-F4DE98A5EC01}" destId="{24A4F569-7364-46C8-A08C-7F159C2D9DD1}" srcOrd="0" destOrd="0" presId="urn:microsoft.com/office/officeart/2005/8/layout/vList2"/>
    <dgm:cxn modelId="{FA862A3F-66D6-4B44-B59A-F652074E3B0E}" srcId="{4F709E9D-E685-4B23-956B-F4DE98A5EC01}" destId="{65883804-F228-46CB-B72F-08EB4DC199D1}" srcOrd="0" destOrd="0" parTransId="{1744D2C9-D356-4FC4-8151-4396260C3612}" sibTransId="{0B55E7B9-A13B-4BAD-8389-C34EF5B671E1}"/>
    <dgm:cxn modelId="{0AB88660-F603-484D-BA55-F50B88A25388}" srcId="{65883804-F228-46CB-B72F-08EB4DC199D1}" destId="{4059587F-6A4C-4C6E-AB9A-14C93E9086AC}" srcOrd="1" destOrd="0" parTransId="{CCA127A0-BDD8-43C9-BEE5-188DF4FB323D}" sibTransId="{4DD3DB13-992E-44FB-B699-62EBECDC4C9D}"/>
    <dgm:cxn modelId="{B42EC5A8-E6F2-4DB4-9979-8146C7C76EAE}" type="presOf" srcId="{76CA658F-347E-4637-8B5C-1F57B16FD73E}" destId="{900EF200-7C56-40BC-B005-CEEFF774DA56}" srcOrd="0" destOrd="0" presId="urn:microsoft.com/office/officeart/2005/8/layout/vList2"/>
    <dgm:cxn modelId="{ACDAB1B1-9299-4C16-BF65-E776C6AD5D27}" srcId="{65883804-F228-46CB-B72F-08EB4DC199D1}" destId="{76CA658F-347E-4637-8B5C-1F57B16FD73E}" srcOrd="0" destOrd="0" parTransId="{5B01A313-207B-4495-8936-5574953B24D0}" sibTransId="{AE12D230-B4C3-486A-90E3-5D6187E74478}"/>
    <dgm:cxn modelId="{3268CED8-4BC4-4CC2-94BE-F985BCE6E5E5}" type="presOf" srcId="{65883804-F228-46CB-B72F-08EB4DC199D1}" destId="{81A84132-E3F9-4768-BCD7-6E954542DC7F}" srcOrd="0" destOrd="0" presId="urn:microsoft.com/office/officeart/2005/8/layout/vList2"/>
    <dgm:cxn modelId="{53E781F5-6B5E-42A3-A1B4-41E96A1DD6B8}" type="presOf" srcId="{4059587F-6A4C-4C6E-AB9A-14C93E9086AC}" destId="{900EF200-7C56-40BC-B005-CEEFF774DA56}" srcOrd="0" destOrd="1" presId="urn:microsoft.com/office/officeart/2005/8/layout/vList2"/>
    <dgm:cxn modelId="{41F5BD55-BD95-4070-AC83-B7BED0549F9F}" type="presParOf" srcId="{24A4F569-7364-46C8-A08C-7F159C2D9DD1}" destId="{81A84132-E3F9-4768-BCD7-6E954542DC7F}" srcOrd="0" destOrd="0" presId="urn:microsoft.com/office/officeart/2005/8/layout/vList2"/>
    <dgm:cxn modelId="{006A0E05-4621-4209-88F2-94C4054D840C}" type="presParOf" srcId="{24A4F569-7364-46C8-A08C-7F159C2D9DD1}" destId="{900EF200-7C56-40BC-B005-CEEFF774DA56}"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523B0D-3D76-4754-ADC8-B40920D14867}" type="doc">
      <dgm:prSet loTypeId="urn:microsoft.com/office/officeart/2005/8/layout/vProcess5" loCatId="process" qsTypeId="urn:microsoft.com/office/officeart/2005/8/quickstyle/simple3" qsCatId="simple" csTypeId="urn:microsoft.com/office/officeart/2005/8/colors/accent2_3" csCatId="accent2" phldr="1"/>
      <dgm:spPr/>
      <dgm:t>
        <a:bodyPr/>
        <a:lstStyle/>
        <a:p>
          <a:endParaRPr lang="en-US"/>
        </a:p>
      </dgm:t>
    </dgm:pt>
    <dgm:pt modelId="{386CB262-3C47-4161-8EFD-B08E89870F56}">
      <dgm:prSet custT="1"/>
      <dgm:spPr/>
      <dgm:t>
        <a:bodyPr/>
        <a:lstStyle/>
        <a:p>
          <a:r>
            <a:rPr lang="en-US" sz="1600" b="1" dirty="0">
              <a:latin typeface="Abadi Extra Light" panose="020B0204020104020204" pitchFamily="34" charset="0"/>
            </a:rPr>
            <a:t>Underlying data </a:t>
          </a:r>
          <a:r>
            <a:rPr lang="en-US" sz="1600" b="0" dirty="0">
              <a:latin typeface="Abadi Extra Light" panose="020B0204020104020204" pitchFamily="34" charset="0"/>
            </a:rPr>
            <a:t>refers to the raw or processed data that originated the images, such as survey numbers, data from controlled experiments, exact figures that were imaged, etc. These data are essential to validating the results and enabling reproducibility of the studies.</a:t>
          </a:r>
          <a:endParaRPr lang="es-CO" sz="1600" b="0" dirty="0">
            <a:latin typeface="Abadi Extra Light" panose="020B0204020104020204" pitchFamily="34" charset="0"/>
          </a:endParaRPr>
        </a:p>
      </dgm:t>
    </dgm:pt>
    <dgm:pt modelId="{846D3BBB-1ADF-4232-99A3-C90ACBFB7ED8}" type="parTrans" cxnId="{D45ABAB2-32EC-442A-AE3D-8F879BD54BEF}">
      <dgm:prSet/>
      <dgm:spPr/>
      <dgm:t>
        <a:bodyPr/>
        <a:lstStyle/>
        <a:p>
          <a:endParaRPr lang="en-US" sz="1400">
            <a:latin typeface="Abadi Extra Light" panose="020B0204020104020204" pitchFamily="34" charset="0"/>
          </a:endParaRPr>
        </a:p>
      </dgm:t>
    </dgm:pt>
    <dgm:pt modelId="{AA7FD7AE-445C-438B-B8AA-4D2C0B7B418E}" type="sibTrans" cxnId="{D45ABAB2-32EC-442A-AE3D-8F879BD54BEF}">
      <dgm:prSet custT="1"/>
      <dgm:spPr/>
      <dgm:t>
        <a:bodyPr/>
        <a:lstStyle/>
        <a:p>
          <a:endParaRPr lang="en-US" sz="1400">
            <a:latin typeface="Abadi Extra Light" panose="020B0204020104020204" pitchFamily="34" charset="0"/>
          </a:endParaRPr>
        </a:p>
      </dgm:t>
    </dgm:pt>
    <dgm:pt modelId="{C15C6C3B-A552-4861-B731-08D03A7C404F}">
      <dgm:prSet custT="1"/>
      <dgm:spPr/>
      <dgm:t>
        <a:bodyPr/>
        <a:lstStyle/>
        <a:p>
          <a:r>
            <a:rPr lang="en-US" sz="1600" b="1" dirty="0">
              <a:latin typeface="Abadi Extra Light" panose="020B0204020104020204" pitchFamily="34" charset="0"/>
            </a:rPr>
            <a:t>Consequences of not providing data</a:t>
          </a:r>
          <a:r>
            <a:rPr lang="en-US" sz="1600" dirty="0">
              <a:latin typeface="Abadi Extra Light" panose="020B0204020104020204" pitchFamily="34" charset="0"/>
            </a:rPr>
            <a:t> If the original data are unavailable or not provided promptly, the article may be subject to editorial action, such as corrections, expressions of concern, or even retraction if the results are unreliable or unverifiable.</a:t>
          </a:r>
        </a:p>
      </dgm:t>
    </dgm:pt>
    <dgm:pt modelId="{719E99A6-C02F-4EC4-8645-DCB45977F954}" type="parTrans" cxnId="{7CBC0394-C4F7-4E10-87ED-66B3013C65EF}">
      <dgm:prSet/>
      <dgm:spPr/>
      <dgm:t>
        <a:bodyPr/>
        <a:lstStyle/>
        <a:p>
          <a:endParaRPr lang="en-US" sz="1400">
            <a:latin typeface="Abadi Extra Light" panose="020B0204020104020204" pitchFamily="34" charset="0"/>
          </a:endParaRPr>
        </a:p>
      </dgm:t>
    </dgm:pt>
    <dgm:pt modelId="{C4DA7DED-51DD-4407-9F11-44C914A55232}" type="sibTrans" cxnId="{7CBC0394-C4F7-4E10-87ED-66B3013C65EF}">
      <dgm:prSet/>
      <dgm:spPr/>
      <dgm:t>
        <a:bodyPr/>
        <a:lstStyle/>
        <a:p>
          <a:endParaRPr lang="en-US" sz="1400">
            <a:latin typeface="Abadi Extra Light" panose="020B0204020104020204" pitchFamily="34" charset="0"/>
          </a:endParaRPr>
        </a:p>
      </dgm:t>
    </dgm:pt>
    <dgm:pt modelId="{FCF4009F-1933-403B-8277-06246B610A64}" type="pres">
      <dgm:prSet presAssocID="{BA523B0D-3D76-4754-ADC8-B40920D14867}" presName="outerComposite" presStyleCnt="0">
        <dgm:presLayoutVars>
          <dgm:chMax val="5"/>
          <dgm:dir/>
          <dgm:resizeHandles val="exact"/>
        </dgm:presLayoutVars>
      </dgm:prSet>
      <dgm:spPr/>
    </dgm:pt>
    <dgm:pt modelId="{48029E5C-FF1B-4F65-9A21-13CFCEB6EEBB}" type="pres">
      <dgm:prSet presAssocID="{BA523B0D-3D76-4754-ADC8-B40920D14867}" presName="dummyMaxCanvas" presStyleCnt="0">
        <dgm:presLayoutVars/>
      </dgm:prSet>
      <dgm:spPr/>
    </dgm:pt>
    <dgm:pt modelId="{2F7D6A47-43C9-4110-834D-9E99D0F631F8}" type="pres">
      <dgm:prSet presAssocID="{BA523B0D-3D76-4754-ADC8-B40920D14867}" presName="TwoNodes_1" presStyleLbl="node1" presStyleIdx="0" presStyleCnt="2">
        <dgm:presLayoutVars>
          <dgm:bulletEnabled val="1"/>
        </dgm:presLayoutVars>
      </dgm:prSet>
      <dgm:spPr/>
    </dgm:pt>
    <dgm:pt modelId="{59173537-67D4-4976-BFAD-97306FE0D684}" type="pres">
      <dgm:prSet presAssocID="{BA523B0D-3D76-4754-ADC8-B40920D14867}" presName="TwoNodes_2" presStyleLbl="node1" presStyleIdx="1" presStyleCnt="2">
        <dgm:presLayoutVars>
          <dgm:bulletEnabled val="1"/>
        </dgm:presLayoutVars>
      </dgm:prSet>
      <dgm:spPr/>
    </dgm:pt>
    <dgm:pt modelId="{2E6A8B7D-532A-47B9-939C-4C537146B5BF}" type="pres">
      <dgm:prSet presAssocID="{BA523B0D-3D76-4754-ADC8-B40920D14867}" presName="TwoConn_1-2" presStyleLbl="fgAccFollowNode1" presStyleIdx="0" presStyleCnt="1">
        <dgm:presLayoutVars>
          <dgm:bulletEnabled val="1"/>
        </dgm:presLayoutVars>
      </dgm:prSet>
      <dgm:spPr/>
    </dgm:pt>
    <dgm:pt modelId="{116CF281-30DE-4365-BF0E-2791D091A277}" type="pres">
      <dgm:prSet presAssocID="{BA523B0D-3D76-4754-ADC8-B40920D14867}" presName="TwoNodes_1_text" presStyleLbl="node1" presStyleIdx="1" presStyleCnt="2">
        <dgm:presLayoutVars>
          <dgm:bulletEnabled val="1"/>
        </dgm:presLayoutVars>
      </dgm:prSet>
      <dgm:spPr/>
    </dgm:pt>
    <dgm:pt modelId="{5B21CA11-0E2E-4932-A5D3-E794775042A9}" type="pres">
      <dgm:prSet presAssocID="{BA523B0D-3D76-4754-ADC8-B40920D14867}" presName="TwoNodes_2_text" presStyleLbl="node1" presStyleIdx="1" presStyleCnt="2">
        <dgm:presLayoutVars>
          <dgm:bulletEnabled val="1"/>
        </dgm:presLayoutVars>
      </dgm:prSet>
      <dgm:spPr/>
    </dgm:pt>
  </dgm:ptLst>
  <dgm:cxnLst>
    <dgm:cxn modelId="{C4080109-3107-4AEB-B4EB-290D6E55D92F}" type="presOf" srcId="{386CB262-3C47-4161-8EFD-B08E89870F56}" destId="{116CF281-30DE-4365-BF0E-2791D091A277}" srcOrd="1" destOrd="0" presId="urn:microsoft.com/office/officeart/2005/8/layout/vProcess5"/>
    <dgm:cxn modelId="{BB103D2E-DE9D-4EF0-96B9-45C232C88B70}" type="presOf" srcId="{BA523B0D-3D76-4754-ADC8-B40920D14867}" destId="{FCF4009F-1933-403B-8277-06246B610A64}" srcOrd="0" destOrd="0" presId="urn:microsoft.com/office/officeart/2005/8/layout/vProcess5"/>
    <dgm:cxn modelId="{62A4B735-A0AE-4744-BE22-B0A3CC92EED3}" type="presOf" srcId="{386CB262-3C47-4161-8EFD-B08E89870F56}" destId="{2F7D6A47-43C9-4110-834D-9E99D0F631F8}" srcOrd="0" destOrd="0" presId="urn:microsoft.com/office/officeart/2005/8/layout/vProcess5"/>
    <dgm:cxn modelId="{7CBC0394-C4F7-4E10-87ED-66B3013C65EF}" srcId="{BA523B0D-3D76-4754-ADC8-B40920D14867}" destId="{C15C6C3B-A552-4861-B731-08D03A7C404F}" srcOrd="1" destOrd="0" parTransId="{719E99A6-C02F-4EC4-8645-DCB45977F954}" sibTransId="{C4DA7DED-51DD-4407-9F11-44C914A55232}"/>
    <dgm:cxn modelId="{D45ABAB2-32EC-442A-AE3D-8F879BD54BEF}" srcId="{BA523B0D-3D76-4754-ADC8-B40920D14867}" destId="{386CB262-3C47-4161-8EFD-B08E89870F56}" srcOrd="0" destOrd="0" parTransId="{846D3BBB-1ADF-4232-99A3-C90ACBFB7ED8}" sibTransId="{AA7FD7AE-445C-438B-B8AA-4D2C0B7B418E}"/>
    <dgm:cxn modelId="{A077BEB2-B917-45CB-A281-3A13F2830BF3}" type="presOf" srcId="{AA7FD7AE-445C-438B-B8AA-4D2C0B7B418E}" destId="{2E6A8B7D-532A-47B9-939C-4C537146B5BF}" srcOrd="0" destOrd="0" presId="urn:microsoft.com/office/officeart/2005/8/layout/vProcess5"/>
    <dgm:cxn modelId="{8AA872FC-3657-43CD-A8A2-105725B2B2D4}" type="presOf" srcId="{C15C6C3B-A552-4861-B731-08D03A7C404F}" destId="{59173537-67D4-4976-BFAD-97306FE0D684}" srcOrd="0" destOrd="0" presId="urn:microsoft.com/office/officeart/2005/8/layout/vProcess5"/>
    <dgm:cxn modelId="{C69B4DFF-D969-4C0C-8F1E-7620A77F7DCC}" type="presOf" srcId="{C15C6C3B-A552-4861-B731-08D03A7C404F}" destId="{5B21CA11-0E2E-4932-A5D3-E794775042A9}" srcOrd="1" destOrd="0" presId="urn:microsoft.com/office/officeart/2005/8/layout/vProcess5"/>
    <dgm:cxn modelId="{50AAD885-AAF7-4FC5-B352-D74430F623B8}" type="presParOf" srcId="{FCF4009F-1933-403B-8277-06246B610A64}" destId="{48029E5C-FF1B-4F65-9A21-13CFCEB6EEBB}" srcOrd="0" destOrd="0" presId="urn:microsoft.com/office/officeart/2005/8/layout/vProcess5"/>
    <dgm:cxn modelId="{6712774B-D05C-4AA4-89C9-B9131E80FF14}" type="presParOf" srcId="{FCF4009F-1933-403B-8277-06246B610A64}" destId="{2F7D6A47-43C9-4110-834D-9E99D0F631F8}" srcOrd="1" destOrd="0" presId="urn:microsoft.com/office/officeart/2005/8/layout/vProcess5"/>
    <dgm:cxn modelId="{2673B856-5FA2-4E17-AB7B-FB05B94E0651}" type="presParOf" srcId="{FCF4009F-1933-403B-8277-06246B610A64}" destId="{59173537-67D4-4976-BFAD-97306FE0D684}" srcOrd="2" destOrd="0" presId="urn:microsoft.com/office/officeart/2005/8/layout/vProcess5"/>
    <dgm:cxn modelId="{946AFD8C-4ECF-4278-979F-85175FE99416}" type="presParOf" srcId="{FCF4009F-1933-403B-8277-06246B610A64}" destId="{2E6A8B7D-532A-47B9-939C-4C537146B5BF}" srcOrd="3" destOrd="0" presId="urn:microsoft.com/office/officeart/2005/8/layout/vProcess5"/>
    <dgm:cxn modelId="{4C91EB2E-6250-4E0D-851B-52051BB5B17E}" type="presParOf" srcId="{FCF4009F-1933-403B-8277-06246B610A64}" destId="{116CF281-30DE-4365-BF0E-2791D091A277}" srcOrd="4" destOrd="0" presId="urn:microsoft.com/office/officeart/2005/8/layout/vProcess5"/>
    <dgm:cxn modelId="{E8A96E55-3F6C-4D30-AB3F-206DC97BC492}" type="presParOf" srcId="{FCF4009F-1933-403B-8277-06246B610A64}" destId="{5B21CA11-0E2E-4932-A5D3-E794775042A9}" srcOrd="5" destOrd="0" presId="urn:microsoft.com/office/officeart/2005/8/layout/vProcess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DA9C9D-86CC-45A2-B3CA-1541542A3AC0}"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47669E26-BF7A-4AE6-ABFB-9D2AC99403F9}">
      <dgm:prSet/>
      <dgm:spPr/>
      <dgm:t>
        <a:bodyPr/>
        <a:lstStyle/>
        <a:p>
          <a:pPr>
            <a:lnSpc>
              <a:spcPct val="100000"/>
            </a:lnSpc>
          </a:pPr>
          <a:r>
            <a:rPr lang="en-US" b="1" dirty="0">
              <a:latin typeface="Agency FB" panose="020B0503020202020204" pitchFamily="34" charset="0"/>
            </a:rPr>
            <a:t>Clarification of situations raised:</a:t>
          </a:r>
          <a:r>
            <a:rPr lang="en-US" dirty="0">
              <a:latin typeface="Agency FB" panose="020B0503020202020204" pitchFamily="34" charset="0"/>
            </a:rPr>
            <a:t> In case of questions or concerns, the availability of the original data allows for a thorough review and effective resolution of any misunderstandings or errors.</a:t>
          </a:r>
          <a:endParaRPr lang="es-VE" dirty="0">
            <a:solidFill>
              <a:schemeClr val="bg2">
                <a:lumMod val="50000"/>
              </a:schemeClr>
            </a:solidFill>
            <a:latin typeface="Agency FB" panose="020B0503020202020204" pitchFamily="34" charset="0"/>
          </a:endParaRPr>
        </a:p>
      </dgm:t>
    </dgm:pt>
    <dgm:pt modelId="{45273795-0EE7-477D-B147-FFEA15C9A729}" type="parTrans" cxnId="{22B5DA44-4F11-41B2-9A71-91D69517F7D4}">
      <dgm:prSet/>
      <dgm:spPr/>
      <dgm:t>
        <a:bodyPr/>
        <a:lstStyle/>
        <a:p>
          <a:endParaRPr lang="es-CO">
            <a:latin typeface="Agency FB" panose="020B0503020202020204" pitchFamily="34" charset="0"/>
          </a:endParaRPr>
        </a:p>
      </dgm:t>
    </dgm:pt>
    <dgm:pt modelId="{EF2D4064-9321-4210-B55C-017A3952FDB8}" type="sibTrans" cxnId="{22B5DA44-4F11-41B2-9A71-91D69517F7D4}">
      <dgm:prSet/>
      <dgm:spPr/>
      <dgm:t>
        <a:bodyPr/>
        <a:lstStyle/>
        <a:p>
          <a:endParaRPr lang="es-CO">
            <a:latin typeface="Agency FB" panose="020B0503020202020204" pitchFamily="34" charset="0"/>
          </a:endParaRPr>
        </a:p>
      </dgm:t>
    </dgm:pt>
    <dgm:pt modelId="{531DD977-BC00-44E0-AC1A-9E3ECEE1663B}">
      <dgm:prSet/>
      <dgm:spPr/>
      <dgm:t>
        <a:bodyPr/>
        <a:lstStyle/>
        <a:p>
          <a:r>
            <a:rPr lang="en-US" b="1">
              <a:latin typeface="Agency FB" panose="020B0503020202020204" pitchFamily="34" charset="0"/>
            </a:rPr>
            <a:t>Reliability of results:</a:t>
          </a:r>
          <a:r>
            <a:rPr lang="en-US">
              <a:latin typeface="Agency FB" panose="020B0503020202020204" pitchFamily="34" charset="0"/>
            </a:rPr>
            <a:t> Having the original data available ensures that any conclusions drawn from the study are verifiable and reproducible.</a:t>
          </a:r>
          <a:endParaRPr lang="es-CO">
            <a:latin typeface="Agency FB" panose="020B0503020202020204" pitchFamily="34" charset="0"/>
          </a:endParaRPr>
        </a:p>
      </dgm:t>
    </dgm:pt>
    <dgm:pt modelId="{9574E97E-3EB6-4B16-96B2-1F8E893611C7}" type="parTrans" cxnId="{3849C22F-B077-4A13-864A-91A41F6C7FA4}">
      <dgm:prSet/>
      <dgm:spPr/>
      <dgm:t>
        <a:bodyPr/>
        <a:lstStyle/>
        <a:p>
          <a:endParaRPr lang="es-CO">
            <a:latin typeface="Agency FB" panose="020B0503020202020204" pitchFamily="34" charset="0"/>
          </a:endParaRPr>
        </a:p>
      </dgm:t>
    </dgm:pt>
    <dgm:pt modelId="{C3A08B57-14C4-4C37-8644-A331AA53B9BD}" type="sibTrans" cxnId="{3849C22F-B077-4A13-864A-91A41F6C7FA4}">
      <dgm:prSet/>
      <dgm:spPr/>
      <dgm:t>
        <a:bodyPr/>
        <a:lstStyle/>
        <a:p>
          <a:endParaRPr lang="es-CO">
            <a:latin typeface="Agency FB" panose="020B0503020202020204" pitchFamily="34" charset="0"/>
          </a:endParaRPr>
        </a:p>
      </dgm:t>
    </dgm:pt>
    <dgm:pt modelId="{71EE9EB7-0C6F-4000-AA9B-73250E6CD475}" type="pres">
      <dgm:prSet presAssocID="{CCDA9C9D-86CC-45A2-B3CA-1541542A3AC0}" presName="vert0" presStyleCnt="0">
        <dgm:presLayoutVars>
          <dgm:dir/>
          <dgm:animOne val="branch"/>
          <dgm:animLvl val="lvl"/>
        </dgm:presLayoutVars>
      </dgm:prSet>
      <dgm:spPr/>
    </dgm:pt>
    <dgm:pt modelId="{CAC1D2B0-968F-4647-A9F4-9C2B79A76177}" type="pres">
      <dgm:prSet presAssocID="{47669E26-BF7A-4AE6-ABFB-9D2AC99403F9}" presName="thickLine" presStyleLbl="alignNode1" presStyleIdx="0" presStyleCnt="2"/>
      <dgm:spPr/>
    </dgm:pt>
    <dgm:pt modelId="{67C01CCC-5153-4F65-8DAC-9E0013E284FD}" type="pres">
      <dgm:prSet presAssocID="{47669E26-BF7A-4AE6-ABFB-9D2AC99403F9}" presName="horz1" presStyleCnt="0"/>
      <dgm:spPr/>
    </dgm:pt>
    <dgm:pt modelId="{BF5DDBBC-BD65-475E-A326-692BF3DBCBAE}" type="pres">
      <dgm:prSet presAssocID="{47669E26-BF7A-4AE6-ABFB-9D2AC99403F9}" presName="tx1" presStyleLbl="revTx" presStyleIdx="0" presStyleCnt="2"/>
      <dgm:spPr/>
    </dgm:pt>
    <dgm:pt modelId="{061D40F8-4A7B-4D79-BFC8-243FE7AB3A79}" type="pres">
      <dgm:prSet presAssocID="{47669E26-BF7A-4AE6-ABFB-9D2AC99403F9}" presName="vert1" presStyleCnt="0"/>
      <dgm:spPr/>
    </dgm:pt>
    <dgm:pt modelId="{CF48631A-36B9-48DD-A167-B404B7198E3E}" type="pres">
      <dgm:prSet presAssocID="{531DD977-BC00-44E0-AC1A-9E3ECEE1663B}" presName="thickLine" presStyleLbl="alignNode1" presStyleIdx="1" presStyleCnt="2"/>
      <dgm:spPr/>
    </dgm:pt>
    <dgm:pt modelId="{441A5461-0B5F-4A92-A395-B6260559506A}" type="pres">
      <dgm:prSet presAssocID="{531DD977-BC00-44E0-AC1A-9E3ECEE1663B}" presName="horz1" presStyleCnt="0"/>
      <dgm:spPr/>
    </dgm:pt>
    <dgm:pt modelId="{820255E1-FE8D-4EB0-98DB-A603BEA4196A}" type="pres">
      <dgm:prSet presAssocID="{531DD977-BC00-44E0-AC1A-9E3ECEE1663B}" presName="tx1" presStyleLbl="revTx" presStyleIdx="1" presStyleCnt="2"/>
      <dgm:spPr/>
    </dgm:pt>
    <dgm:pt modelId="{EC6A7BD0-BEF1-438F-8966-6DAB3D4BAB2C}" type="pres">
      <dgm:prSet presAssocID="{531DD977-BC00-44E0-AC1A-9E3ECEE1663B}" presName="vert1" presStyleCnt="0"/>
      <dgm:spPr/>
    </dgm:pt>
  </dgm:ptLst>
  <dgm:cxnLst>
    <dgm:cxn modelId="{3FD7D414-28B2-4CD7-8B01-5C94D4F53AB8}" type="presOf" srcId="{47669E26-BF7A-4AE6-ABFB-9D2AC99403F9}" destId="{BF5DDBBC-BD65-475E-A326-692BF3DBCBAE}" srcOrd="0" destOrd="0" presId="urn:microsoft.com/office/officeart/2008/layout/LinedList"/>
    <dgm:cxn modelId="{3849C22F-B077-4A13-864A-91A41F6C7FA4}" srcId="{CCDA9C9D-86CC-45A2-B3CA-1541542A3AC0}" destId="{531DD977-BC00-44E0-AC1A-9E3ECEE1663B}" srcOrd="1" destOrd="0" parTransId="{9574E97E-3EB6-4B16-96B2-1F8E893611C7}" sibTransId="{C3A08B57-14C4-4C37-8644-A331AA53B9BD}"/>
    <dgm:cxn modelId="{22B5DA44-4F11-41B2-9A71-91D69517F7D4}" srcId="{CCDA9C9D-86CC-45A2-B3CA-1541542A3AC0}" destId="{47669E26-BF7A-4AE6-ABFB-9D2AC99403F9}" srcOrd="0" destOrd="0" parTransId="{45273795-0EE7-477D-B147-FFEA15C9A729}" sibTransId="{EF2D4064-9321-4210-B55C-017A3952FDB8}"/>
    <dgm:cxn modelId="{926F8772-28F3-43BD-9EB6-62A9FC1525FA}" type="presOf" srcId="{CCDA9C9D-86CC-45A2-B3CA-1541542A3AC0}" destId="{71EE9EB7-0C6F-4000-AA9B-73250E6CD475}" srcOrd="0" destOrd="0" presId="urn:microsoft.com/office/officeart/2008/layout/LinedList"/>
    <dgm:cxn modelId="{F4A035A0-2317-49A7-9F6F-BB0BC13C34D6}" type="presOf" srcId="{531DD977-BC00-44E0-AC1A-9E3ECEE1663B}" destId="{820255E1-FE8D-4EB0-98DB-A603BEA4196A}" srcOrd="0" destOrd="0" presId="urn:microsoft.com/office/officeart/2008/layout/LinedList"/>
    <dgm:cxn modelId="{74378CD8-F652-4A83-85A7-F2E9FCAE4829}" type="presParOf" srcId="{71EE9EB7-0C6F-4000-AA9B-73250E6CD475}" destId="{CAC1D2B0-968F-4647-A9F4-9C2B79A76177}" srcOrd="0" destOrd="0" presId="urn:microsoft.com/office/officeart/2008/layout/LinedList"/>
    <dgm:cxn modelId="{3EF55490-CD23-41BC-A166-AD9357CA8C23}" type="presParOf" srcId="{71EE9EB7-0C6F-4000-AA9B-73250E6CD475}" destId="{67C01CCC-5153-4F65-8DAC-9E0013E284FD}" srcOrd="1" destOrd="0" presId="urn:microsoft.com/office/officeart/2008/layout/LinedList"/>
    <dgm:cxn modelId="{E3979983-1B95-4735-B02B-DD0B004ECC84}" type="presParOf" srcId="{67C01CCC-5153-4F65-8DAC-9E0013E284FD}" destId="{BF5DDBBC-BD65-475E-A326-692BF3DBCBAE}" srcOrd="0" destOrd="0" presId="urn:microsoft.com/office/officeart/2008/layout/LinedList"/>
    <dgm:cxn modelId="{5D3725A8-9821-452E-9AD0-46139F01D47C}" type="presParOf" srcId="{67C01CCC-5153-4F65-8DAC-9E0013E284FD}" destId="{061D40F8-4A7B-4D79-BFC8-243FE7AB3A79}" srcOrd="1" destOrd="0" presId="urn:microsoft.com/office/officeart/2008/layout/LinedList"/>
    <dgm:cxn modelId="{675E6595-593D-447F-8A0B-2EAEBD05E5E5}" type="presParOf" srcId="{71EE9EB7-0C6F-4000-AA9B-73250E6CD475}" destId="{CF48631A-36B9-48DD-A167-B404B7198E3E}" srcOrd="2" destOrd="0" presId="urn:microsoft.com/office/officeart/2008/layout/LinedList"/>
    <dgm:cxn modelId="{E8D85D8D-B1F9-4060-9042-04BBA932FAD3}" type="presParOf" srcId="{71EE9EB7-0C6F-4000-AA9B-73250E6CD475}" destId="{441A5461-0B5F-4A92-A395-B6260559506A}" srcOrd="3" destOrd="0" presId="urn:microsoft.com/office/officeart/2008/layout/LinedList"/>
    <dgm:cxn modelId="{B9C371C1-908C-4158-85DD-CDD7F470FFF0}" type="presParOf" srcId="{441A5461-0B5F-4A92-A395-B6260559506A}" destId="{820255E1-FE8D-4EB0-98DB-A603BEA4196A}" srcOrd="0" destOrd="0" presId="urn:microsoft.com/office/officeart/2008/layout/LinedList"/>
    <dgm:cxn modelId="{25879DFB-43A7-43DB-86F3-636D448A2C19}" type="presParOf" srcId="{441A5461-0B5F-4A92-A395-B6260559506A}" destId="{EC6A7BD0-BEF1-438F-8966-6DAB3D4BAB2C}" srcOrd="1"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14C9B2-93AC-485D-A812-D2CDBB528F92}" type="doc">
      <dgm:prSet loTypeId="urn:microsoft.com/office/officeart/2018/2/layout/IconCircleList" loCatId="icon" qsTypeId="urn:microsoft.com/office/officeart/2005/8/quickstyle/simple4" qsCatId="simple" csTypeId="urn:microsoft.com/office/officeart/2005/8/colors/accent2_4" csCatId="accent2" phldr="1"/>
      <dgm:spPr/>
      <dgm:t>
        <a:bodyPr/>
        <a:lstStyle/>
        <a:p>
          <a:endParaRPr lang="en-US"/>
        </a:p>
      </dgm:t>
    </dgm:pt>
    <dgm:pt modelId="{83A25369-CFCE-4C3B-ABA2-AB5F3CD4C9CC}">
      <dgm:prSet custT="1"/>
      <dgm:spPr/>
      <dgm:t>
        <a:bodyPr/>
        <a:lstStyle/>
        <a:p>
          <a:pPr>
            <a:lnSpc>
              <a:spcPct val="100000"/>
            </a:lnSpc>
          </a:pPr>
          <a:r>
            <a:rPr lang="en-US" sz="1400" b="1" i="1"/>
            <a:t>Económicas CUC</a:t>
          </a:r>
          <a:r>
            <a:rPr lang="en-US" sz="1400" b="1"/>
            <a:t>´s Data Summary </a:t>
          </a:r>
          <a:endParaRPr lang="es-VE" sz="1400" b="1" dirty="0">
            <a:latin typeface="Agency FB" panose="020B0503020202020204" pitchFamily="34" charset="0"/>
          </a:endParaRPr>
        </a:p>
      </dgm:t>
    </dgm:pt>
    <dgm:pt modelId="{926DAD49-B2F6-42ED-AD37-17D2576765C9}" type="parTrans" cxnId="{55DF52D8-8A6C-4876-B54D-F603419AB8EC}">
      <dgm:prSet/>
      <dgm:spPr/>
      <dgm:t>
        <a:bodyPr/>
        <a:lstStyle/>
        <a:p>
          <a:endParaRPr lang="es-CO" sz="2000">
            <a:latin typeface="Agency FB" panose="020B0503020202020204" pitchFamily="34" charset="0"/>
          </a:endParaRPr>
        </a:p>
      </dgm:t>
    </dgm:pt>
    <dgm:pt modelId="{AF86DAD7-CD10-481E-9F7A-BFAA0C5D40C3}" type="sibTrans" cxnId="{55DF52D8-8A6C-4876-B54D-F603419AB8EC}">
      <dgm:prSet/>
      <dgm:spPr/>
      <dgm:t>
        <a:bodyPr/>
        <a:lstStyle/>
        <a:p>
          <a:pPr>
            <a:lnSpc>
              <a:spcPct val="100000"/>
            </a:lnSpc>
          </a:pPr>
          <a:endParaRPr lang="es-CO" sz="2400">
            <a:latin typeface="Agency FB" panose="020B0503020202020204" pitchFamily="34" charset="0"/>
          </a:endParaRPr>
        </a:p>
      </dgm:t>
    </dgm:pt>
    <dgm:pt modelId="{1DDCA6CD-FE08-4E3D-84EB-C88EE678907C}">
      <dgm:prSet custT="1"/>
      <dgm:spPr/>
      <dgm:t>
        <a:bodyPr/>
        <a:lstStyle/>
        <a:p>
          <a:pPr>
            <a:lnSpc>
              <a:spcPct val="100000"/>
            </a:lnSpc>
          </a:pPr>
          <a:r>
            <a:rPr lang="en-US" sz="1400" b="1"/>
            <a:t>Availability Policy Image integrity:</a:t>
          </a:r>
          <a:r>
            <a:rPr lang="en-US" sz="1400"/>
            <a:t> Do not manipulate or adjust the figures in a way that distorts the interpretation of the data.</a:t>
          </a:r>
          <a:endParaRPr lang="es-CO" sz="1400"/>
        </a:p>
      </dgm:t>
    </dgm:pt>
    <dgm:pt modelId="{79AED3C7-B56F-435A-AF10-7D90B6968792}" type="parTrans" cxnId="{0139201B-3A5D-443D-AB99-06804CC7F19B}">
      <dgm:prSet/>
      <dgm:spPr/>
      <dgm:t>
        <a:bodyPr/>
        <a:lstStyle/>
        <a:p>
          <a:endParaRPr lang="es-CO" sz="2400"/>
        </a:p>
      </dgm:t>
    </dgm:pt>
    <dgm:pt modelId="{F6DE3E7C-852C-403A-BC89-B8625C3A4271}" type="sibTrans" cxnId="{0139201B-3A5D-443D-AB99-06804CC7F19B}">
      <dgm:prSet/>
      <dgm:spPr/>
      <dgm:t>
        <a:bodyPr/>
        <a:lstStyle/>
        <a:p>
          <a:pPr>
            <a:lnSpc>
              <a:spcPct val="100000"/>
            </a:lnSpc>
          </a:pPr>
          <a:endParaRPr lang="es-CO" sz="2400"/>
        </a:p>
      </dgm:t>
    </dgm:pt>
    <dgm:pt modelId="{7DE6588D-9FEF-4B51-B84E-2ABC808071BA}">
      <dgm:prSet custT="1"/>
      <dgm:spPr/>
      <dgm:t>
        <a:bodyPr/>
        <a:lstStyle/>
        <a:p>
          <a:pPr>
            <a:lnSpc>
              <a:spcPct val="100000"/>
            </a:lnSpc>
          </a:pPr>
          <a:r>
            <a:rPr lang="en-US" sz="1400" b="1"/>
            <a:t>Accessibility of original data:</a:t>
          </a:r>
          <a:r>
            <a:rPr lang="en-US" sz="1400"/>
            <a:t> If doubts arise, the underlying data must be available, and the lack of such data could have editorial consequences.</a:t>
          </a:r>
          <a:endParaRPr lang="es-CO" sz="1400"/>
        </a:p>
      </dgm:t>
    </dgm:pt>
    <dgm:pt modelId="{B316F889-78D1-40B5-B2AE-546DE22F471D}" type="parTrans" cxnId="{F1ED6B49-FB98-4FB2-B149-3C5EE73B74FF}">
      <dgm:prSet/>
      <dgm:spPr/>
      <dgm:t>
        <a:bodyPr/>
        <a:lstStyle/>
        <a:p>
          <a:endParaRPr lang="es-CO" sz="2400"/>
        </a:p>
      </dgm:t>
    </dgm:pt>
    <dgm:pt modelId="{68427345-BA92-4EB1-A53A-B061C5DC92AA}" type="sibTrans" cxnId="{F1ED6B49-FB98-4FB2-B149-3C5EE73B74FF}">
      <dgm:prSet/>
      <dgm:spPr/>
      <dgm:t>
        <a:bodyPr/>
        <a:lstStyle/>
        <a:p>
          <a:pPr>
            <a:lnSpc>
              <a:spcPct val="100000"/>
            </a:lnSpc>
          </a:pPr>
          <a:endParaRPr lang="es-CO" sz="2400"/>
        </a:p>
      </dgm:t>
    </dgm:pt>
    <dgm:pt modelId="{3B3B048C-C977-493A-B471-4EBDFEB536E3}">
      <dgm:prSet custT="1"/>
      <dgm:spPr/>
      <dgm:t>
        <a:bodyPr/>
        <a:lstStyle/>
        <a:p>
          <a:pPr>
            <a:lnSpc>
              <a:spcPct val="100000"/>
            </a:lnSpc>
          </a:pPr>
          <a:r>
            <a:rPr lang="en-US" sz="1400" b="1"/>
            <a:t>There is no time limit for data retention:</a:t>
          </a:r>
          <a:r>
            <a:rPr lang="en-US" sz="1400"/>
            <a:t> Data should be accessible even after the publication of the article.</a:t>
          </a:r>
          <a:endParaRPr lang="es-CO" sz="1400"/>
        </a:p>
      </dgm:t>
    </dgm:pt>
    <dgm:pt modelId="{DFF907F3-BA7A-4FB0-83AE-1C2190E37C5F}" type="parTrans" cxnId="{E20644D5-EA74-4F8C-82A0-1F7130825517}">
      <dgm:prSet/>
      <dgm:spPr/>
      <dgm:t>
        <a:bodyPr/>
        <a:lstStyle/>
        <a:p>
          <a:endParaRPr lang="es-CO" sz="2400"/>
        </a:p>
      </dgm:t>
    </dgm:pt>
    <dgm:pt modelId="{FC0EB6AA-EF8B-4D5E-9604-B327D000136D}" type="sibTrans" cxnId="{E20644D5-EA74-4F8C-82A0-1F7130825517}">
      <dgm:prSet/>
      <dgm:spPr/>
      <dgm:t>
        <a:bodyPr/>
        <a:lstStyle/>
        <a:p>
          <a:pPr>
            <a:lnSpc>
              <a:spcPct val="100000"/>
            </a:lnSpc>
          </a:pPr>
          <a:endParaRPr lang="es-CO" sz="2400"/>
        </a:p>
      </dgm:t>
    </dgm:pt>
    <dgm:pt modelId="{5A799E92-9F61-4C89-99F3-89E0699A23A5}">
      <dgm:prSet custT="1"/>
      <dgm:spPr/>
      <dgm:t>
        <a:bodyPr/>
        <a:lstStyle/>
        <a:p>
          <a:pPr>
            <a:lnSpc>
              <a:spcPct val="100000"/>
            </a:lnSpc>
          </a:pPr>
          <a:r>
            <a:rPr lang="en-US" sz="1400" b="1"/>
            <a:t>Repercussions of missing data:</a:t>
          </a:r>
          <a:r>
            <a:rPr lang="en-US" sz="1400"/>
            <a:t> Missing data may call into question the reliability of the results and affect the editorial decision, including correction or retraction of the article.</a:t>
          </a:r>
          <a:endParaRPr lang="es-CO" sz="1400"/>
        </a:p>
      </dgm:t>
    </dgm:pt>
    <dgm:pt modelId="{6A6B0942-7E26-4E9D-8330-0CB3C8713F6C}" type="parTrans" cxnId="{CD276C5C-DB4F-4195-8064-8FD0DCBBED7E}">
      <dgm:prSet/>
      <dgm:spPr/>
      <dgm:t>
        <a:bodyPr/>
        <a:lstStyle/>
        <a:p>
          <a:endParaRPr lang="es-CO" sz="2400"/>
        </a:p>
      </dgm:t>
    </dgm:pt>
    <dgm:pt modelId="{41A498B8-D68C-4713-A111-C964AF094913}" type="sibTrans" cxnId="{CD276C5C-DB4F-4195-8064-8FD0DCBBED7E}">
      <dgm:prSet/>
      <dgm:spPr/>
      <dgm:t>
        <a:bodyPr/>
        <a:lstStyle/>
        <a:p>
          <a:endParaRPr lang="es-CO" sz="2400"/>
        </a:p>
      </dgm:t>
    </dgm:pt>
    <dgm:pt modelId="{8455AEB2-FF57-476B-82FD-ED86E25776E7}" type="pres">
      <dgm:prSet presAssocID="{3A14C9B2-93AC-485D-A812-D2CDBB528F92}" presName="root" presStyleCnt="0">
        <dgm:presLayoutVars>
          <dgm:dir/>
          <dgm:resizeHandles val="exact"/>
        </dgm:presLayoutVars>
      </dgm:prSet>
      <dgm:spPr/>
    </dgm:pt>
    <dgm:pt modelId="{732FA494-DFF0-46A1-90AC-53F3D88B2155}" type="pres">
      <dgm:prSet presAssocID="{3A14C9B2-93AC-485D-A812-D2CDBB528F92}" presName="container" presStyleCnt="0">
        <dgm:presLayoutVars>
          <dgm:dir/>
          <dgm:resizeHandles val="exact"/>
        </dgm:presLayoutVars>
      </dgm:prSet>
      <dgm:spPr/>
    </dgm:pt>
    <dgm:pt modelId="{E78F9A14-8FC3-4270-BC73-E5AADC9BF005}" type="pres">
      <dgm:prSet presAssocID="{83A25369-CFCE-4C3B-ABA2-AB5F3CD4C9CC}" presName="compNode" presStyleCnt="0"/>
      <dgm:spPr/>
    </dgm:pt>
    <dgm:pt modelId="{205B72C7-4CEA-47AB-9A69-137632C10A06}" type="pres">
      <dgm:prSet presAssocID="{83A25369-CFCE-4C3B-ABA2-AB5F3CD4C9CC}" presName="iconBgRect" presStyleLbl="bgShp" presStyleIdx="0" presStyleCnt="5"/>
      <dgm:spPr/>
    </dgm:pt>
    <dgm:pt modelId="{2754DB83-441B-459B-A0B5-78842E3E089F}" type="pres">
      <dgm:prSet presAssocID="{83A25369-CFCE-4C3B-ABA2-AB5F3CD4C9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DAFDC115-AC61-4BDA-8FA9-7F7AF5E8B365}" type="pres">
      <dgm:prSet presAssocID="{83A25369-CFCE-4C3B-ABA2-AB5F3CD4C9CC}" presName="spaceRect" presStyleCnt="0"/>
      <dgm:spPr/>
    </dgm:pt>
    <dgm:pt modelId="{0EA5323A-EC4A-455F-91F4-E3D2EA69FC66}" type="pres">
      <dgm:prSet presAssocID="{83A25369-CFCE-4C3B-ABA2-AB5F3CD4C9CC}" presName="textRect" presStyleLbl="revTx" presStyleIdx="0" presStyleCnt="5">
        <dgm:presLayoutVars>
          <dgm:chMax val="1"/>
          <dgm:chPref val="1"/>
        </dgm:presLayoutVars>
      </dgm:prSet>
      <dgm:spPr/>
    </dgm:pt>
    <dgm:pt modelId="{B958BC3C-5135-4D84-AA5D-08643EF32716}" type="pres">
      <dgm:prSet presAssocID="{AF86DAD7-CD10-481E-9F7A-BFAA0C5D40C3}" presName="sibTrans" presStyleLbl="sibTrans2D1" presStyleIdx="0" presStyleCnt="0"/>
      <dgm:spPr/>
    </dgm:pt>
    <dgm:pt modelId="{D037DCA1-1675-4AD9-A517-DF446CAFEFC7}" type="pres">
      <dgm:prSet presAssocID="{1DDCA6CD-FE08-4E3D-84EB-C88EE678907C}" presName="compNode" presStyleCnt="0"/>
      <dgm:spPr/>
    </dgm:pt>
    <dgm:pt modelId="{55252A3B-B8B5-4345-AAE5-6B653578F3F8}" type="pres">
      <dgm:prSet presAssocID="{1DDCA6CD-FE08-4E3D-84EB-C88EE678907C}" presName="iconBgRect" presStyleLbl="bgShp" presStyleIdx="1" presStyleCnt="5"/>
      <dgm:spPr/>
    </dgm:pt>
    <dgm:pt modelId="{945B8492-73D1-4802-AD0E-E67BBD59324D}" type="pres">
      <dgm:prSet presAssocID="{1DDCA6CD-FE08-4E3D-84EB-C88EE678907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e"/>
        </a:ext>
      </dgm:extLst>
    </dgm:pt>
    <dgm:pt modelId="{ED839A67-C5D3-4C92-9A9D-9E837456CA8A}" type="pres">
      <dgm:prSet presAssocID="{1DDCA6CD-FE08-4E3D-84EB-C88EE678907C}" presName="spaceRect" presStyleCnt="0"/>
      <dgm:spPr/>
    </dgm:pt>
    <dgm:pt modelId="{521B8DA5-1EF8-4063-B753-4533E35CAD79}" type="pres">
      <dgm:prSet presAssocID="{1DDCA6CD-FE08-4E3D-84EB-C88EE678907C}" presName="textRect" presStyleLbl="revTx" presStyleIdx="1" presStyleCnt="5">
        <dgm:presLayoutVars>
          <dgm:chMax val="1"/>
          <dgm:chPref val="1"/>
        </dgm:presLayoutVars>
      </dgm:prSet>
      <dgm:spPr/>
    </dgm:pt>
    <dgm:pt modelId="{CAD4D4A7-FE33-4F63-A5B7-BD45FB6C1800}" type="pres">
      <dgm:prSet presAssocID="{F6DE3E7C-852C-403A-BC89-B8625C3A4271}" presName="sibTrans" presStyleLbl="sibTrans2D1" presStyleIdx="0" presStyleCnt="0"/>
      <dgm:spPr/>
    </dgm:pt>
    <dgm:pt modelId="{BF46B3F6-0492-4E39-B0F7-363F342215C6}" type="pres">
      <dgm:prSet presAssocID="{7DE6588D-9FEF-4B51-B84E-2ABC808071BA}" presName="compNode" presStyleCnt="0"/>
      <dgm:spPr/>
    </dgm:pt>
    <dgm:pt modelId="{507B434B-90F8-4BB6-9E05-140C43AA2EF3}" type="pres">
      <dgm:prSet presAssocID="{7DE6588D-9FEF-4B51-B84E-2ABC808071BA}" presName="iconBgRect" presStyleLbl="bgShp" presStyleIdx="2" presStyleCnt="5"/>
      <dgm:spPr/>
    </dgm:pt>
    <dgm:pt modelId="{C4AF7847-F280-4E63-87AC-65FD5F988D54}" type="pres">
      <dgm:prSet presAssocID="{7DE6588D-9FEF-4B51-B84E-2ABC808071B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riódico"/>
        </a:ext>
      </dgm:extLst>
    </dgm:pt>
    <dgm:pt modelId="{1101E328-9E10-436E-9103-2DD24A5EEDAD}" type="pres">
      <dgm:prSet presAssocID="{7DE6588D-9FEF-4B51-B84E-2ABC808071BA}" presName="spaceRect" presStyleCnt="0"/>
      <dgm:spPr/>
    </dgm:pt>
    <dgm:pt modelId="{383C5DEC-292A-47D9-B227-4068CCECDDCA}" type="pres">
      <dgm:prSet presAssocID="{7DE6588D-9FEF-4B51-B84E-2ABC808071BA}" presName="textRect" presStyleLbl="revTx" presStyleIdx="2" presStyleCnt="5">
        <dgm:presLayoutVars>
          <dgm:chMax val="1"/>
          <dgm:chPref val="1"/>
        </dgm:presLayoutVars>
      </dgm:prSet>
      <dgm:spPr/>
    </dgm:pt>
    <dgm:pt modelId="{3E7D6C87-B764-4C3B-879E-B0015B7AA332}" type="pres">
      <dgm:prSet presAssocID="{68427345-BA92-4EB1-A53A-B061C5DC92AA}" presName="sibTrans" presStyleLbl="sibTrans2D1" presStyleIdx="0" presStyleCnt="0"/>
      <dgm:spPr/>
    </dgm:pt>
    <dgm:pt modelId="{491B641B-D90E-4EB5-8F8F-0646BFD3DC7B}" type="pres">
      <dgm:prSet presAssocID="{3B3B048C-C977-493A-B471-4EBDFEB536E3}" presName="compNode" presStyleCnt="0"/>
      <dgm:spPr/>
    </dgm:pt>
    <dgm:pt modelId="{63FA7C4E-6C28-4A24-AADC-53E7EA288D46}" type="pres">
      <dgm:prSet presAssocID="{3B3B048C-C977-493A-B471-4EBDFEB536E3}" presName="iconBgRect" presStyleLbl="bgShp" presStyleIdx="3" presStyleCnt="5"/>
      <dgm:spPr/>
    </dgm:pt>
    <dgm:pt modelId="{F7B322CA-A0D9-4045-9A25-613D8D913438}" type="pres">
      <dgm:prSet presAssocID="{3B3B048C-C977-493A-B471-4EBDFEB536E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Juez"/>
        </a:ext>
      </dgm:extLst>
    </dgm:pt>
    <dgm:pt modelId="{44BE5D17-B97F-4219-A66A-99A913AA07B8}" type="pres">
      <dgm:prSet presAssocID="{3B3B048C-C977-493A-B471-4EBDFEB536E3}" presName="spaceRect" presStyleCnt="0"/>
      <dgm:spPr/>
    </dgm:pt>
    <dgm:pt modelId="{71410CF8-9AE7-4BE8-AC42-4C8B1127FDFD}" type="pres">
      <dgm:prSet presAssocID="{3B3B048C-C977-493A-B471-4EBDFEB536E3}" presName="textRect" presStyleLbl="revTx" presStyleIdx="3" presStyleCnt="5">
        <dgm:presLayoutVars>
          <dgm:chMax val="1"/>
          <dgm:chPref val="1"/>
        </dgm:presLayoutVars>
      </dgm:prSet>
      <dgm:spPr/>
    </dgm:pt>
    <dgm:pt modelId="{D6E82F32-3632-4F38-9EA2-C5DEE7C9C2C4}" type="pres">
      <dgm:prSet presAssocID="{FC0EB6AA-EF8B-4D5E-9604-B327D000136D}" presName="sibTrans" presStyleLbl="sibTrans2D1" presStyleIdx="0" presStyleCnt="0"/>
      <dgm:spPr/>
    </dgm:pt>
    <dgm:pt modelId="{E132DC22-D217-4452-8432-83A31AF0247A}" type="pres">
      <dgm:prSet presAssocID="{5A799E92-9F61-4C89-99F3-89E0699A23A5}" presName="compNode" presStyleCnt="0"/>
      <dgm:spPr/>
    </dgm:pt>
    <dgm:pt modelId="{72454F27-8753-4303-8826-15990B972A2E}" type="pres">
      <dgm:prSet presAssocID="{5A799E92-9F61-4C89-99F3-89E0699A23A5}" presName="iconBgRect" presStyleLbl="bgShp" presStyleIdx="4" presStyleCnt="5"/>
      <dgm:spPr/>
    </dgm:pt>
    <dgm:pt modelId="{19446FF7-2544-4F50-B296-379E4AA46A9E}" type="pres">
      <dgm:prSet presAssocID="{5A799E92-9F61-4C89-99F3-89E0699A23A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Advertencia"/>
        </a:ext>
      </dgm:extLst>
    </dgm:pt>
    <dgm:pt modelId="{AD6CC7B4-0673-42F7-AEE8-C0F5E4E10707}" type="pres">
      <dgm:prSet presAssocID="{5A799E92-9F61-4C89-99F3-89E0699A23A5}" presName="spaceRect" presStyleCnt="0"/>
      <dgm:spPr/>
    </dgm:pt>
    <dgm:pt modelId="{92BD8532-E4E7-4BBA-8E1A-E001D3481F94}" type="pres">
      <dgm:prSet presAssocID="{5A799E92-9F61-4C89-99F3-89E0699A23A5}" presName="textRect" presStyleLbl="revTx" presStyleIdx="4" presStyleCnt="5">
        <dgm:presLayoutVars>
          <dgm:chMax val="1"/>
          <dgm:chPref val="1"/>
        </dgm:presLayoutVars>
      </dgm:prSet>
      <dgm:spPr/>
    </dgm:pt>
  </dgm:ptLst>
  <dgm:cxnLst>
    <dgm:cxn modelId="{08220E0F-C5FF-4194-82DF-36CC585453FD}" type="presOf" srcId="{3A14C9B2-93AC-485D-A812-D2CDBB528F92}" destId="{8455AEB2-FF57-476B-82FD-ED86E25776E7}" srcOrd="0" destOrd="0" presId="urn:microsoft.com/office/officeart/2018/2/layout/IconCircleList"/>
    <dgm:cxn modelId="{0139201B-3A5D-443D-AB99-06804CC7F19B}" srcId="{3A14C9B2-93AC-485D-A812-D2CDBB528F92}" destId="{1DDCA6CD-FE08-4E3D-84EB-C88EE678907C}" srcOrd="1" destOrd="0" parTransId="{79AED3C7-B56F-435A-AF10-7D90B6968792}" sibTransId="{F6DE3E7C-852C-403A-BC89-B8625C3A4271}"/>
    <dgm:cxn modelId="{FA31981E-B7A3-435C-9E81-AC0597F7B748}" type="presOf" srcId="{1DDCA6CD-FE08-4E3D-84EB-C88EE678907C}" destId="{521B8DA5-1EF8-4063-B753-4533E35CAD79}" srcOrd="0" destOrd="0" presId="urn:microsoft.com/office/officeart/2018/2/layout/IconCircleList"/>
    <dgm:cxn modelId="{5EC0BF2A-EEBE-467A-84AC-9AE94A4A87FE}" type="presOf" srcId="{83A25369-CFCE-4C3B-ABA2-AB5F3CD4C9CC}" destId="{0EA5323A-EC4A-455F-91F4-E3D2EA69FC66}" srcOrd="0" destOrd="0" presId="urn:microsoft.com/office/officeart/2018/2/layout/IconCircleList"/>
    <dgm:cxn modelId="{F6158434-9268-4443-8562-2569E724BD03}" type="presOf" srcId="{68427345-BA92-4EB1-A53A-B061C5DC92AA}" destId="{3E7D6C87-B764-4C3B-879E-B0015B7AA332}" srcOrd="0" destOrd="0" presId="urn:microsoft.com/office/officeart/2018/2/layout/IconCircleList"/>
    <dgm:cxn modelId="{CD276C5C-DB4F-4195-8064-8FD0DCBBED7E}" srcId="{3A14C9B2-93AC-485D-A812-D2CDBB528F92}" destId="{5A799E92-9F61-4C89-99F3-89E0699A23A5}" srcOrd="4" destOrd="0" parTransId="{6A6B0942-7E26-4E9D-8330-0CB3C8713F6C}" sibTransId="{41A498B8-D68C-4713-A111-C964AF094913}"/>
    <dgm:cxn modelId="{F1ED6B49-FB98-4FB2-B149-3C5EE73B74FF}" srcId="{3A14C9B2-93AC-485D-A812-D2CDBB528F92}" destId="{7DE6588D-9FEF-4B51-B84E-2ABC808071BA}" srcOrd="2" destOrd="0" parTransId="{B316F889-78D1-40B5-B2AE-546DE22F471D}" sibTransId="{68427345-BA92-4EB1-A53A-B061C5DC92AA}"/>
    <dgm:cxn modelId="{A6D89C4E-E36F-4D80-896C-127B68402EA5}" type="presOf" srcId="{AF86DAD7-CD10-481E-9F7A-BFAA0C5D40C3}" destId="{B958BC3C-5135-4D84-AA5D-08643EF32716}" srcOrd="0" destOrd="0" presId="urn:microsoft.com/office/officeart/2018/2/layout/IconCircleList"/>
    <dgm:cxn modelId="{F857F357-D05F-44A8-ABDB-A2A3E143385C}" type="presOf" srcId="{F6DE3E7C-852C-403A-BC89-B8625C3A4271}" destId="{CAD4D4A7-FE33-4F63-A5B7-BD45FB6C1800}" srcOrd="0" destOrd="0" presId="urn:microsoft.com/office/officeart/2018/2/layout/IconCircleList"/>
    <dgm:cxn modelId="{A9182781-1DF5-411C-8A11-A0B6FFF9E73E}" type="presOf" srcId="{3B3B048C-C977-493A-B471-4EBDFEB536E3}" destId="{71410CF8-9AE7-4BE8-AC42-4C8B1127FDFD}" srcOrd="0" destOrd="0" presId="urn:microsoft.com/office/officeart/2018/2/layout/IconCircleList"/>
    <dgm:cxn modelId="{89DEA28C-56E0-420F-9DE0-F51CE9ECFC2C}" type="presOf" srcId="{FC0EB6AA-EF8B-4D5E-9604-B327D000136D}" destId="{D6E82F32-3632-4F38-9EA2-C5DEE7C9C2C4}" srcOrd="0" destOrd="0" presId="urn:microsoft.com/office/officeart/2018/2/layout/IconCircleList"/>
    <dgm:cxn modelId="{21D3EFC1-458D-4199-980A-1ABB9197D55D}" type="presOf" srcId="{5A799E92-9F61-4C89-99F3-89E0699A23A5}" destId="{92BD8532-E4E7-4BBA-8E1A-E001D3481F94}" srcOrd="0" destOrd="0" presId="urn:microsoft.com/office/officeart/2018/2/layout/IconCircleList"/>
    <dgm:cxn modelId="{E20644D5-EA74-4F8C-82A0-1F7130825517}" srcId="{3A14C9B2-93AC-485D-A812-D2CDBB528F92}" destId="{3B3B048C-C977-493A-B471-4EBDFEB536E3}" srcOrd="3" destOrd="0" parTransId="{DFF907F3-BA7A-4FB0-83AE-1C2190E37C5F}" sibTransId="{FC0EB6AA-EF8B-4D5E-9604-B327D000136D}"/>
    <dgm:cxn modelId="{55DF52D8-8A6C-4876-B54D-F603419AB8EC}" srcId="{3A14C9B2-93AC-485D-A812-D2CDBB528F92}" destId="{83A25369-CFCE-4C3B-ABA2-AB5F3CD4C9CC}" srcOrd="0" destOrd="0" parTransId="{926DAD49-B2F6-42ED-AD37-17D2576765C9}" sibTransId="{AF86DAD7-CD10-481E-9F7A-BFAA0C5D40C3}"/>
    <dgm:cxn modelId="{83152CE3-042E-4491-B67C-0C6FB434366A}" type="presOf" srcId="{7DE6588D-9FEF-4B51-B84E-2ABC808071BA}" destId="{383C5DEC-292A-47D9-B227-4068CCECDDCA}" srcOrd="0" destOrd="0" presId="urn:microsoft.com/office/officeart/2018/2/layout/IconCircleList"/>
    <dgm:cxn modelId="{7EEFFB03-5809-4E18-9883-AA93A3A38B23}" type="presParOf" srcId="{8455AEB2-FF57-476B-82FD-ED86E25776E7}" destId="{732FA494-DFF0-46A1-90AC-53F3D88B2155}" srcOrd="0" destOrd="0" presId="urn:microsoft.com/office/officeart/2018/2/layout/IconCircleList"/>
    <dgm:cxn modelId="{EA8D8284-5496-4EAB-ADBA-84C253459ABC}" type="presParOf" srcId="{732FA494-DFF0-46A1-90AC-53F3D88B2155}" destId="{E78F9A14-8FC3-4270-BC73-E5AADC9BF005}" srcOrd="0" destOrd="0" presId="urn:microsoft.com/office/officeart/2018/2/layout/IconCircleList"/>
    <dgm:cxn modelId="{664B5811-810F-412E-BA9C-7F5BF4EA4289}" type="presParOf" srcId="{E78F9A14-8FC3-4270-BC73-E5AADC9BF005}" destId="{205B72C7-4CEA-47AB-9A69-137632C10A06}" srcOrd="0" destOrd="0" presId="urn:microsoft.com/office/officeart/2018/2/layout/IconCircleList"/>
    <dgm:cxn modelId="{A24FED0E-4306-430D-A331-5F9779B0F850}" type="presParOf" srcId="{E78F9A14-8FC3-4270-BC73-E5AADC9BF005}" destId="{2754DB83-441B-459B-A0B5-78842E3E089F}" srcOrd="1" destOrd="0" presId="urn:microsoft.com/office/officeart/2018/2/layout/IconCircleList"/>
    <dgm:cxn modelId="{5F75EEB7-2862-4805-9F39-2E2E488B2F19}" type="presParOf" srcId="{E78F9A14-8FC3-4270-BC73-E5AADC9BF005}" destId="{DAFDC115-AC61-4BDA-8FA9-7F7AF5E8B365}" srcOrd="2" destOrd="0" presId="urn:microsoft.com/office/officeart/2018/2/layout/IconCircleList"/>
    <dgm:cxn modelId="{2614F014-FF69-43F6-B850-065105E5B56E}" type="presParOf" srcId="{E78F9A14-8FC3-4270-BC73-E5AADC9BF005}" destId="{0EA5323A-EC4A-455F-91F4-E3D2EA69FC66}" srcOrd="3" destOrd="0" presId="urn:microsoft.com/office/officeart/2018/2/layout/IconCircleList"/>
    <dgm:cxn modelId="{6459802E-25AA-43AA-B3FA-6FBFF0796520}" type="presParOf" srcId="{732FA494-DFF0-46A1-90AC-53F3D88B2155}" destId="{B958BC3C-5135-4D84-AA5D-08643EF32716}" srcOrd="1" destOrd="0" presId="urn:microsoft.com/office/officeart/2018/2/layout/IconCircleList"/>
    <dgm:cxn modelId="{C233B405-6E12-4458-93CA-4911F5A00B38}" type="presParOf" srcId="{732FA494-DFF0-46A1-90AC-53F3D88B2155}" destId="{D037DCA1-1675-4AD9-A517-DF446CAFEFC7}" srcOrd="2" destOrd="0" presId="urn:microsoft.com/office/officeart/2018/2/layout/IconCircleList"/>
    <dgm:cxn modelId="{CF3D46EC-9A12-4FBA-BA9F-DBF1B413E989}" type="presParOf" srcId="{D037DCA1-1675-4AD9-A517-DF446CAFEFC7}" destId="{55252A3B-B8B5-4345-AAE5-6B653578F3F8}" srcOrd="0" destOrd="0" presId="urn:microsoft.com/office/officeart/2018/2/layout/IconCircleList"/>
    <dgm:cxn modelId="{8E84DF3A-A561-4488-953E-E2DEBEC16C98}" type="presParOf" srcId="{D037DCA1-1675-4AD9-A517-DF446CAFEFC7}" destId="{945B8492-73D1-4802-AD0E-E67BBD59324D}" srcOrd="1" destOrd="0" presId="urn:microsoft.com/office/officeart/2018/2/layout/IconCircleList"/>
    <dgm:cxn modelId="{A720EA9F-414C-49EC-AB4A-80EC51CB664E}" type="presParOf" srcId="{D037DCA1-1675-4AD9-A517-DF446CAFEFC7}" destId="{ED839A67-C5D3-4C92-9A9D-9E837456CA8A}" srcOrd="2" destOrd="0" presId="urn:microsoft.com/office/officeart/2018/2/layout/IconCircleList"/>
    <dgm:cxn modelId="{69312377-B828-4E14-852E-3182BE881FF6}" type="presParOf" srcId="{D037DCA1-1675-4AD9-A517-DF446CAFEFC7}" destId="{521B8DA5-1EF8-4063-B753-4533E35CAD79}" srcOrd="3" destOrd="0" presId="urn:microsoft.com/office/officeart/2018/2/layout/IconCircleList"/>
    <dgm:cxn modelId="{059146EF-588B-4EEF-B399-0984A4A36A1B}" type="presParOf" srcId="{732FA494-DFF0-46A1-90AC-53F3D88B2155}" destId="{CAD4D4A7-FE33-4F63-A5B7-BD45FB6C1800}" srcOrd="3" destOrd="0" presId="urn:microsoft.com/office/officeart/2018/2/layout/IconCircleList"/>
    <dgm:cxn modelId="{80E4DECA-7E7C-4FE3-9AA1-B4DD91F33D03}" type="presParOf" srcId="{732FA494-DFF0-46A1-90AC-53F3D88B2155}" destId="{BF46B3F6-0492-4E39-B0F7-363F342215C6}" srcOrd="4" destOrd="0" presId="urn:microsoft.com/office/officeart/2018/2/layout/IconCircleList"/>
    <dgm:cxn modelId="{98A9247F-E88B-4532-8B14-97E3B798A98C}" type="presParOf" srcId="{BF46B3F6-0492-4E39-B0F7-363F342215C6}" destId="{507B434B-90F8-4BB6-9E05-140C43AA2EF3}" srcOrd="0" destOrd="0" presId="urn:microsoft.com/office/officeart/2018/2/layout/IconCircleList"/>
    <dgm:cxn modelId="{C06D730D-EA07-4404-94DD-C2C179AB8A2D}" type="presParOf" srcId="{BF46B3F6-0492-4E39-B0F7-363F342215C6}" destId="{C4AF7847-F280-4E63-87AC-65FD5F988D54}" srcOrd="1" destOrd="0" presId="urn:microsoft.com/office/officeart/2018/2/layout/IconCircleList"/>
    <dgm:cxn modelId="{E2FEBEC4-F7D0-4D70-A0A2-AC8E4ED2663A}" type="presParOf" srcId="{BF46B3F6-0492-4E39-B0F7-363F342215C6}" destId="{1101E328-9E10-436E-9103-2DD24A5EEDAD}" srcOrd="2" destOrd="0" presId="urn:microsoft.com/office/officeart/2018/2/layout/IconCircleList"/>
    <dgm:cxn modelId="{68B5F992-BB10-47F4-B4F4-7EF85EFECB24}" type="presParOf" srcId="{BF46B3F6-0492-4E39-B0F7-363F342215C6}" destId="{383C5DEC-292A-47D9-B227-4068CCECDDCA}" srcOrd="3" destOrd="0" presId="urn:microsoft.com/office/officeart/2018/2/layout/IconCircleList"/>
    <dgm:cxn modelId="{1A91B52D-DE58-43D0-938A-2A7B54DAD034}" type="presParOf" srcId="{732FA494-DFF0-46A1-90AC-53F3D88B2155}" destId="{3E7D6C87-B764-4C3B-879E-B0015B7AA332}" srcOrd="5" destOrd="0" presId="urn:microsoft.com/office/officeart/2018/2/layout/IconCircleList"/>
    <dgm:cxn modelId="{B1AC3920-1035-4241-B083-375E6D76E47A}" type="presParOf" srcId="{732FA494-DFF0-46A1-90AC-53F3D88B2155}" destId="{491B641B-D90E-4EB5-8F8F-0646BFD3DC7B}" srcOrd="6" destOrd="0" presId="urn:microsoft.com/office/officeart/2018/2/layout/IconCircleList"/>
    <dgm:cxn modelId="{F91D343C-5F7E-4EBC-9D37-528E5A56D628}" type="presParOf" srcId="{491B641B-D90E-4EB5-8F8F-0646BFD3DC7B}" destId="{63FA7C4E-6C28-4A24-AADC-53E7EA288D46}" srcOrd="0" destOrd="0" presId="urn:microsoft.com/office/officeart/2018/2/layout/IconCircleList"/>
    <dgm:cxn modelId="{D9E3DEC1-CC18-4440-9351-DA6D7F0B3687}" type="presParOf" srcId="{491B641B-D90E-4EB5-8F8F-0646BFD3DC7B}" destId="{F7B322CA-A0D9-4045-9A25-613D8D913438}" srcOrd="1" destOrd="0" presId="urn:microsoft.com/office/officeart/2018/2/layout/IconCircleList"/>
    <dgm:cxn modelId="{F8FD118E-7743-430E-AFB0-842DBFA5EA34}" type="presParOf" srcId="{491B641B-D90E-4EB5-8F8F-0646BFD3DC7B}" destId="{44BE5D17-B97F-4219-A66A-99A913AA07B8}" srcOrd="2" destOrd="0" presId="urn:microsoft.com/office/officeart/2018/2/layout/IconCircleList"/>
    <dgm:cxn modelId="{32B6DC5B-20B0-48D7-A9F4-7B0F2437A7A1}" type="presParOf" srcId="{491B641B-D90E-4EB5-8F8F-0646BFD3DC7B}" destId="{71410CF8-9AE7-4BE8-AC42-4C8B1127FDFD}" srcOrd="3" destOrd="0" presId="urn:microsoft.com/office/officeart/2018/2/layout/IconCircleList"/>
    <dgm:cxn modelId="{BB4AD2A5-49FA-4CEC-807A-987BFE86F2B6}" type="presParOf" srcId="{732FA494-DFF0-46A1-90AC-53F3D88B2155}" destId="{D6E82F32-3632-4F38-9EA2-C5DEE7C9C2C4}" srcOrd="7" destOrd="0" presId="urn:microsoft.com/office/officeart/2018/2/layout/IconCircleList"/>
    <dgm:cxn modelId="{BE722B2F-B0BA-4EAD-8A43-D81C6FEDD191}" type="presParOf" srcId="{732FA494-DFF0-46A1-90AC-53F3D88B2155}" destId="{E132DC22-D217-4452-8432-83A31AF0247A}" srcOrd="8" destOrd="0" presId="urn:microsoft.com/office/officeart/2018/2/layout/IconCircleList"/>
    <dgm:cxn modelId="{CDFB5480-02D3-431E-A83F-399008E5A385}" type="presParOf" srcId="{E132DC22-D217-4452-8432-83A31AF0247A}" destId="{72454F27-8753-4303-8826-15990B972A2E}" srcOrd="0" destOrd="0" presId="urn:microsoft.com/office/officeart/2018/2/layout/IconCircleList"/>
    <dgm:cxn modelId="{66ACEC1D-8C0B-4B00-BE6E-036011247B1C}" type="presParOf" srcId="{E132DC22-D217-4452-8432-83A31AF0247A}" destId="{19446FF7-2544-4F50-B296-379E4AA46A9E}" srcOrd="1" destOrd="0" presId="urn:microsoft.com/office/officeart/2018/2/layout/IconCircleList"/>
    <dgm:cxn modelId="{011B30A7-2299-47BA-A682-A7260E131108}" type="presParOf" srcId="{E132DC22-D217-4452-8432-83A31AF0247A}" destId="{AD6CC7B4-0673-42F7-AEE8-C0F5E4E10707}" srcOrd="2" destOrd="0" presId="urn:microsoft.com/office/officeart/2018/2/layout/IconCircleList"/>
    <dgm:cxn modelId="{8BB815FD-FAB6-47E6-A1D5-32800D6B6FDA}" type="presParOf" srcId="{E132DC22-D217-4452-8432-83A31AF0247A}" destId="{92BD8532-E4E7-4BBA-8E1A-E001D3481F94}" srcOrd="3" destOrd="0" presId="urn:microsoft.com/office/officeart/2018/2/layout/IconCircle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84132-E3F9-4768-BCD7-6E954542DC7F}">
      <dsp:nvSpPr>
        <dsp:cNvPr id="0" name=""/>
        <dsp:cNvSpPr/>
      </dsp:nvSpPr>
      <dsp:spPr>
        <a:xfrm>
          <a:off x="0" y="124661"/>
          <a:ext cx="5543652" cy="1587690"/>
        </a:xfrm>
        <a:prstGeom prst="round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gency FB" panose="020B0503020202020204" pitchFamily="34" charset="0"/>
            </a:rPr>
            <a:t>Figures and images should not be manipulated in any way that distorts the interpretation of the original data. This is essential to ensure the reliability and credibility of the results presented.</a:t>
          </a:r>
          <a:endParaRPr lang="en-US" sz="2300" b="0" kern="1200" dirty="0">
            <a:latin typeface="Agency FB" panose="020B0503020202020204" pitchFamily="34" charset="0"/>
          </a:endParaRPr>
        </a:p>
      </dsp:txBody>
      <dsp:txXfrm>
        <a:off x="77505" y="202166"/>
        <a:ext cx="5388642" cy="1432680"/>
      </dsp:txXfrm>
    </dsp:sp>
    <dsp:sp modelId="{900EF200-7C56-40BC-B005-CEEFF774DA56}">
      <dsp:nvSpPr>
        <dsp:cNvPr id="0" name=""/>
        <dsp:cNvSpPr/>
      </dsp:nvSpPr>
      <dsp:spPr>
        <a:xfrm>
          <a:off x="0" y="1712352"/>
          <a:ext cx="5543652" cy="266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011"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i="1" kern="1200" dirty="0"/>
            <a:t>Improper manipulation: </a:t>
          </a:r>
          <a:r>
            <a:rPr lang="en-US" sz="1800" i="0" kern="1200" dirty="0"/>
            <a:t>refers to any action such as adjusting contrast, removing important details, cropping parts of the image to eliminate undesirable results, or altering the graphic scales of figures. </a:t>
          </a:r>
        </a:p>
        <a:p>
          <a:pPr marL="171450" lvl="1" indent="-171450" algn="l" defTabSz="800100">
            <a:lnSpc>
              <a:spcPct val="90000"/>
            </a:lnSpc>
            <a:spcBef>
              <a:spcPct val="0"/>
            </a:spcBef>
            <a:spcAft>
              <a:spcPct val="20000"/>
            </a:spcAft>
            <a:buChar char="•"/>
          </a:pPr>
          <a:r>
            <a:rPr lang="en-US" sz="1800" i="1" kern="1200"/>
            <a:t>Elimination of bias: </a:t>
          </a:r>
          <a:r>
            <a:rPr lang="en-US" sz="1800" kern="1200"/>
            <a:t>Any adjustment that may bias the information and cause the data to be misinterpreted is unacceptable. This includes using images or graphs that may appear more impressive than they are or hiding unwanted data.</a:t>
          </a:r>
          <a:endParaRPr lang="es-CO" sz="1800" kern="1200" dirty="0"/>
        </a:p>
      </dsp:txBody>
      <dsp:txXfrm>
        <a:off x="0" y="1712352"/>
        <a:ext cx="5543652" cy="2666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D6A47-43C9-4110-834D-9E99D0F631F8}">
      <dsp:nvSpPr>
        <dsp:cNvPr id="0" name=""/>
        <dsp:cNvSpPr/>
      </dsp:nvSpPr>
      <dsp:spPr>
        <a:xfrm>
          <a:off x="0" y="0"/>
          <a:ext cx="7681270" cy="1187454"/>
        </a:xfrm>
        <a:prstGeom prst="roundRect">
          <a:avLst>
            <a:gd name="adj" fmla="val 10000"/>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badi Extra Light" panose="020B0204020104020204" pitchFamily="34" charset="0"/>
            </a:rPr>
            <a:t>Underlying data </a:t>
          </a:r>
          <a:r>
            <a:rPr lang="en-US" sz="1600" b="0" kern="1200" dirty="0">
              <a:latin typeface="Abadi Extra Light" panose="020B0204020104020204" pitchFamily="34" charset="0"/>
            </a:rPr>
            <a:t>refers to the raw or processed data that originated the images, such as survey numbers, data from controlled experiments, exact figures that were imaged, etc. These data are essential to validating the results and enabling reproducibility of the studies.</a:t>
          </a:r>
          <a:endParaRPr lang="es-CO" sz="1600" b="0" kern="1200" dirty="0">
            <a:latin typeface="Abadi Extra Light" panose="020B0204020104020204" pitchFamily="34" charset="0"/>
          </a:endParaRPr>
        </a:p>
      </dsp:txBody>
      <dsp:txXfrm>
        <a:off x="34779" y="34779"/>
        <a:ext cx="6453944" cy="1117896"/>
      </dsp:txXfrm>
    </dsp:sp>
    <dsp:sp modelId="{59173537-67D4-4976-BFAD-97306FE0D684}">
      <dsp:nvSpPr>
        <dsp:cNvPr id="0" name=""/>
        <dsp:cNvSpPr/>
      </dsp:nvSpPr>
      <dsp:spPr>
        <a:xfrm>
          <a:off x="1355518" y="1451333"/>
          <a:ext cx="7681270" cy="1187454"/>
        </a:xfrm>
        <a:prstGeom prst="roundRect">
          <a:avLst>
            <a:gd name="adj" fmla="val 10000"/>
          </a:avLst>
        </a:prstGeom>
        <a:gradFill rotWithShape="0">
          <a:gsLst>
            <a:gs pos="0">
              <a:schemeClr val="accent2">
                <a:shade val="80000"/>
                <a:hueOff val="-455004"/>
                <a:satOff val="8510"/>
                <a:lumOff val="27121"/>
                <a:alphaOff val="0"/>
                <a:lumMod val="110000"/>
                <a:satMod val="105000"/>
                <a:tint val="67000"/>
              </a:schemeClr>
            </a:gs>
            <a:gs pos="50000">
              <a:schemeClr val="accent2">
                <a:shade val="80000"/>
                <a:hueOff val="-455004"/>
                <a:satOff val="8510"/>
                <a:lumOff val="27121"/>
                <a:alphaOff val="0"/>
                <a:lumMod val="105000"/>
                <a:satMod val="103000"/>
                <a:tint val="73000"/>
              </a:schemeClr>
            </a:gs>
            <a:gs pos="100000">
              <a:schemeClr val="accent2">
                <a:shade val="80000"/>
                <a:hueOff val="-455004"/>
                <a:satOff val="8510"/>
                <a:lumOff val="2712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badi Extra Light" panose="020B0204020104020204" pitchFamily="34" charset="0"/>
            </a:rPr>
            <a:t>Consequences of not providing data</a:t>
          </a:r>
          <a:r>
            <a:rPr lang="en-US" sz="1600" kern="1200" dirty="0">
              <a:latin typeface="Abadi Extra Light" panose="020B0204020104020204" pitchFamily="34" charset="0"/>
            </a:rPr>
            <a:t> If the original data are unavailable or not provided promptly, the article may be subject to editorial action, such as corrections, expressions of concern, or even retraction if the results are unreliable or unverifiable.</a:t>
          </a:r>
        </a:p>
      </dsp:txBody>
      <dsp:txXfrm>
        <a:off x="1390297" y="1486112"/>
        <a:ext cx="5484348" cy="1117896"/>
      </dsp:txXfrm>
    </dsp:sp>
    <dsp:sp modelId="{2E6A8B7D-532A-47B9-939C-4C537146B5BF}">
      <dsp:nvSpPr>
        <dsp:cNvPr id="0" name=""/>
        <dsp:cNvSpPr/>
      </dsp:nvSpPr>
      <dsp:spPr>
        <a:xfrm>
          <a:off x="6909425" y="933471"/>
          <a:ext cx="771845" cy="771845"/>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badi Extra Light" panose="020B0204020104020204" pitchFamily="34" charset="0"/>
          </a:endParaRPr>
        </a:p>
      </dsp:txBody>
      <dsp:txXfrm>
        <a:off x="7083090" y="933471"/>
        <a:ext cx="424515" cy="580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1D2B0-968F-4647-A9F4-9C2B79A76177}">
      <dsp:nvSpPr>
        <dsp:cNvPr id="0" name=""/>
        <dsp:cNvSpPr/>
      </dsp:nvSpPr>
      <dsp:spPr>
        <a:xfrm>
          <a:off x="0" y="0"/>
          <a:ext cx="6308667" cy="0"/>
        </a:xfrm>
        <a:prstGeom prst="line">
          <a:avLst/>
        </a:prstGeom>
        <a:solidFill>
          <a:schemeClr val="accent2">
            <a:shade val="50000"/>
            <a:hueOff val="0"/>
            <a:satOff val="0"/>
            <a:lumOff val="0"/>
            <a:alphaOff val="0"/>
          </a:schemeClr>
        </a:solidFill>
        <a:ln w="1905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5DDBBC-BD65-475E-A326-692BF3DBCBAE}">
      <dsp:nvSpPr>
        <dsp:cNvPr id="0" name=""/>
        <dsp:cNvSpPr/>
      </dsp:nvSpPr>
      <dsp:spPr>
        <a:xfrm>
          <a:off x="0" y="0"/>
          <a:ext cx="6308667" cy="209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b="1" kern="1200" dirty="0">
              <a:latin typeface="Agency FB" panose="020B0503020202020204" pitchFamily="34" charset="0"/>
            </a:rPr>
            <a:t>Clarification of situations raised:</a:t>
          </a:r>
          <a:r>
            <a:rPr lang="en-US" sz="2800" kern="1200" dirty="0">
              <a:latin typeface="Agency FB" panose="020B0503020202020204" pitchFamily="34" charset="0"/>
            </a:rPr>
            <a:t> In case of questions or concerns, the availability of the original data allows for a thorough review and effective resolution of any misunderstandings or errors.</a:t>
          </a:r>
          <a:endParaRPr lang="es-VE" sz="2800" kern="1200" dirty="0">
            <a:solidFill>
              <a:schemeClr val="bg2">
                <a:lumMod val="50000"/>
              </a:schemeClr>
            </a:solidFill>
            <a:latin typeface="Agency FB" panose="020B0503020202020204" pitchFamily="34" charset="0"/>
          </a:endParaRPr>
        </a:p>
      </dsp:txBody>
      <dsp:txXfrm>
        <a:off x="0" y="0"/>
        <a:ext cx="6308667" cy="2096912"/>
      </dsp:txXfrm>
    </dsp:sp>
    <dsp:sp modelId="{CF48631A-36B9-48DD-A167-B404B7198E3E}">
      <dsp:nvSpPr>
        <dsp:cNvPr id="0" name=""/>
        <dsp:cNvSpPr/>
      </dsp:nvSpPr>
      <dsp:spPr>
        <a:xfrm>
          <a:off x="0" y="2096912"/>
          <a:ext cx="6308667" cy="0"/>
        </a:xfrm>
        <a:prstGeom prst="line">
          <a:avLst/>
        </a:prstGeom>
        <a:solidFill>
          <a:schemeClr val="accent2">
            <a:shade val="50000"/>
            <a:hueOff val="-548849"/>
            <a:satOff val="4372"/>
            <a:lumOff val="46744"/>
            <a:alphaOff val="0"/>
          </a:schemeClr>
        </a:solidFill>
        <a:ln w="19050" cap="flat" cmpd="sng" algn="ctr">
          <a:solidFill>
            <a:schemeClr val="accent2">
              <a:shade val="50000"/>
              <a:hueOff val="-548849"/>
              <a:satOff val="4372"/>
              <a:lumOff val="467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255E1-FE8D-4EB0-98DB-A603BEA4196A}">
      <dsp:nvSpPr>
        <dsp:cNvPr id="0" name=""/>
        <dsp:cNvSpPr/>
      </dsp:nvSpPr>
      <dsp:spPr>
        <a:xfrm>
          <a:off x="0" y="2096912"/>
          <a:ext cx="6308667" cy="209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latin typeface="Agency FB" panose="020B0503020202020204" pitchFamily="34" charset="0"/>
            </a:rPr>
            <a:t>Reliability of results:</a:t>
          </a:r>
          <a:r>
            <a:rPr lang="en-US" sz="2800" kern="1200">
              <a:latin typeface="Agency FB" panose="020B0503020202020204" pitchFamily="34" charset="0"/>
            </a:rPr>
            <a:t> Having the original data available ensures that any conclusions drawn from the study are verifiable and reproducible.</a:t>
          </a:r>
          <a:endParaRPr lang="es-CO" sz="2800" kern="1200">
            <a:latin typeface="Agency FB" panose="020B0503020202020204" pitchFamily="34" charset="0"/>
          </a:endParaRPr>
        </a:p>
      </dsp:txBody>
      <dsp:txXfrm>
        <a:off x="0" y="2096912"/>
        <a:ext cx="6308667" cy="2096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B72C7-4CEA-47AB-9A69-137632C10A06}">
      <dsp:nvSpPr>
        <dsp:cNvPr id="0" name=""/>
        <dsp:cNvSpPr/>
      </dsp:nvSpPr>
      <dsp:spPr>
        <a:xfrm>
          <a:off x="6950" y="114576"/>
          <a:ext cx="880909" cy="880909"/>
        </a:xfrm>
        <a:prstGeom prst="ellipse">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754DB83-441B-459B-A0B5-78842E3E089F}">
      <dsp:nvSpPr>
        <dsp:cNvPr id="0" name=""/>
        <dsp:cNvSpPr/>
      </dsp:nvSpPr>
      <dsp:spPr>
        <a:xfrm>
          <a:off x="191941" y="299567"/>
          <a:ext cx="510927" cy="5109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EA5323A-EC4A-455F-91F4-E3D2EA69FC66}">
      <dsp:nvSpPr>
        <dsp:cNvPr id="0" name=""/>
        <dsp:cNvSpPr/>
      </dsp:nvSpPr>
      <dsp:spPr>
        <a:xfrm>
          <a:off x="1076627" y="114576"/>
          <a:ext cx="2076430" cy="88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i="1" kern="1200"/>
            <a:t>Económicas CUC</a:t>
          </a:r>
          <a:r>
            <a:rPr lang="en-US" sz="1400" b="1" kern="1200"/>
            <a:t>´s Data Summary </a:t>
          </a:r>
          <a:endParaRPr lang="es-VE" sz="1400" b="1" kern="1200" dirty="0">
            <a:latin typeface="Agency FB" panose="020B0503020202020204" pitchFamily="34" charset="0"/>
          </a:endParaRPr>
        </a:p>
      </dsp:txBody>
      <dsp:txXfrm>
        <a:off x="1076627" y="114576"/>
        <a:ext cx="2076430" cy="880909"/>
      </dsp:txXfrm>
    </dsp:sp>
    <dsp:sp modelId="{55252A3B-B8B5-4345-AAE5-6B653578F3F8}">
      <dsp:nvSpPr>
        <dsp:cNvPr id="0" name=""/>
        <dsp:cNvSpPr/>
      </dsp:nvSpPr>
      <dsp:spPr>
        <a:xfrm>
          <a:off x="3514860" y="114576"/>
          <a:ext cx="880909" cy="880909"/>
        </a:xfrm>
        <a:prstGeom prst="ellipse">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45B8492-73D1-4802-AD0E-E67BBD59324D}">
      <dsp:nvSpPr>
        <dsp:cNvPr id="0" name=""/>
        <dsp:cNvSpPr/>
      </dsp:nvSpPr>
      <dsp:spPr>
        <a:xfrm>
          <a:off x="3699851" y="299567"/>
          <a:ext cx="510927" cy="5109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21B8DA5-1EF8-4063-B753-4533E35CAD79}">
      <dsp:nvSpPr>
        <dsp:cNvPr id="0" name=""/>
        <dsp:cNvSpPr/>
      </dsp:nvSpPr>
      <dsp:spPr>
        <a:xfrm>
          <a:off x="4584536" y="114576"/>
          <a:ext cx="2076430" cy="88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Availability Policy Image integrity:</a:t>
          </a:r>
          <a:r>
            <a:rPr lang="en-US" sz="1400" kern="1200"/>
            <a:t> Do not manipulate or adjust the figures in a way that distorts the interpretation of the data.</a:t>
          </a:r>
          <a:endParaRPr lang="es-CO" sz="1400" kern="1200"/>
        </a:p>
      </dsp:txBody>
      <dsp:txXfrm>
        <a:off x="4584536" y="114576"/>
        <a:ext cx="2076430" cy="880909"/>
      </dsp:txXfrm>
    </dsp:sp>
    <dsp:sp modelId="{507B434B-90F8-4BB6-9E05-140C43AA2EF3}">
      <dsp:nvSpPr>
        <dsp:cNvPr id="0" name=""/>
        <dsp:cNvSpPr/>
      </dsp:nvSpPr>
      <dsp:spPr>
        <a:xfrm>
          <a:off x="6950" y="1735214"/>
          <a:ext cx="880909" cy="880909"/>
        </a:xfrm>
        <a:prstGeom prst="ellipse">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4AF7847-F280-4E63-87AC-65FD5F988D54}">
      <dsp:nvSpPr>
        <dsp:cNvPr id="0" name=""/>
        <dsp:cNvSpPr/>
      </dsp:nvSpPr>
      <dsp:spPr>
        <a:xfrm>
          <a:off x="191941" y="1920205"/>
          <a:ext cx="510927" cy="5109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83C5DEC-292A-47D9-B227-4068CCECDDCA}">
      <dsp:nvSpPr>
        <dsp:cNvPr id="0" name=""/>
        <dsp:cNvSpPr/>
      </dsp:nvSpPr>
      <dsp:spPr>
        <a:xfrm>
          <a:off x="1076627" y="1735214"/>
          <a:ext cx="2076430" cy="88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Accessibility of original data:</a:t>
          </a:r>
          <a:r>
            <a:rPr lang="en-US" sz="1400" kern="1200"/>
            <a:t> If doubts arise, the underlying data must be available, and the lack of such data could have editorial consequences.</a:t>
          </a:r>
          <a:endParaRPr lang="es-CO" sz="1400" kern="1200"/>
        </a:p>
      </dsp:txBody>
      <dsp:txXfrm>
        <a:off x="1076627" y="1735214"/>
        <a:ext cx="2076430" cy="880909"/>
      </dsp:txXfrm>
    </dsp:sp>
    <dsp:sp modelId="{63FA7C4E-6C28-4A24-AADC-53E7EA288D46}">
      <dsp:nvSpPr>
        <dsp:cNvPr id="0" name=""/>
        <dsp:cNvSpPr/>
      </dsp:nvSpPr>
      <dsp:spPr>
        <a:xfrm>
          <a:off x="3514860" y="1735214"/>
          <a:ext cx="880909" cy="880909"/>
        </a:xfrm>
        <a:prstGeom prst="ellipse">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7B322CA-A0D9-4045-9A25-613D8D913438}">
      <dsp:nvSpPr>
        <dsp:cNvPr id="0" name=""/>
        <dsp:cNvSpPr/>
      </dsp:nvSpPr>
      <dsp:spPr>
        <a:xfrm>
          <a:off x="3699851" y="1920205"/>
          <a:ext cx="510927" cy="5109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1410CF8-9AE7-4BE8-AC42-4C8B1127FDFD}">
      <dsp:nvSpPr>
        <dsp:cNvPr id="0" name=""/>
        <dsp:cNvSpPr/>
      </dsp:nvSpPr>
      <dsp:spPr>
        <a:xfrm>
          <a:off x="4584536" y="1735214"/>
          <a:ext cx="2076430" cy="88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There is no time limit for data retention:</a:t>
          </a:r>
          <a:r>
            <a:rPr lang="en-US" sz="1400" kern="1200"/>
            <a:t> Data should be accessible even after the publication of the article.</a:t>
          </a:r>
          <a:endParaRPr lang="es-CO" sz="1400" kern="1200"/>
        </a:p>
      </dsp:txBody>
      <dsp:txXfrm>
        <a:off x="4584536" y="1735214"/>
        <a:ext cx="2076430" cy="880909"/>
      </dsp:txXfrm>
    </dsp:sp>
    <dsp:sp modelId="{72454F27-8753-4303-8826-15990B972A2E}">
      <dsp:nvSpPr>
        <dsp:cNvPr id="0" name=""/>
        <dsp:cNvSpPr/>
      </dsp:nvSpPr>
      <dsp:spPr>
        <a:xfrm>
          <a:off x="6950" y="3355851"/>
          <a:ext cx="880909" cy="880909"/>
        </a:xfrm>
        <a:prstGeom prst="ellipse">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9446FF7-2544-4F50-B296-379E4AA46A9E}">
      <dsp:nvSpPr>
        <dsp:cNvPr id="0" name=""/>
        <dsp:cNvSpPr/>
      </dsp:nvSpPr>
      <dsp:spPr>
        <a:xfrm>
          <a:off x="191941" y="3540842"/>
          <a:ext cx="510927" cy="5109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2BD8532-E4E7-4BBA-8E1A-E001D3481F94}">
      <dsp:nvSpPr>
        <dsp:cNvPr id="0" name=""/>
        <dsp:cNvSpPr/>
      </dsp:nvSpPr>
      <dsp:spPr>
        <a:xfrm>
          <a:off x="1076627" y="3355851"/>
          <a:ext cx="2076430" cy="880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Repercussions of missing data:</a:t>
          </a:r>
          <a:r>
            <a:rPr lang="en-US" sz="1400" kern="1200"/>
            <a:t> Missing data may call into question the reliability of the results and affect the editorial decision, including correction or retraction of the article.</a:t>
          </a:r>
          <a:endParaRPr lang="es-CO" sz="1400" kern="1200"/>
        </a:p>
      </dsp:txBody>
      <dsp:txXfrm>
        <a:off x="1076627" y="3355851"/>
        <a:ext cx="2076430" cy="8809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E46FD-C529-34DE-2A3A-8311B3565C14}"/>
              </a:ext>
            </a:extLst>
          </p:cNvPr>
          <p:cNvSpPr>
            <a:spLocks noGrp="1"/>
          </p:cNvSpPr>
          <p:nvPr>
            <p:ph type="ctrTitle"/>
          </p:nvPr>
        </p:nvSpPr>
        <p:spPr>
          <a:xfrm>
            <a:off x="1524000" y="1122363"/>
            <a:ext cx="3971925" cy="2387600"/>
          </a:xfrm>
        </p:spPr>
        <p:txBody>
          <a:bodyPr anchor="b"/>
          <a:lstStyle>
            <a:lvl1pPr algn="ctr">
              <a:defRPr sz="600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98AB4A58-834E-4D44-945E-7B587F45B806}"/>
              </a:ext>
            </a:extLst>
          </p:cNvPr>
          <p:cNvSpPr>
            <a:spLocks noGrp="1"/>
          </p:cNvSpPr>
          <p:nvPr>
            <p:ph type="subTitle" idx="1"/>
          </p:nvPr>
        </p:nvSpPr>
        <p:spPr>
          <a:xfrm>
            <a:off x="1524000" y="3602038"/>
            <a:ext cx="3609975" cy="1655762"/>
          </a:xfrm>
        </p:spPr>
        <p:txBody>
          <a:bodyPr/>
          <a:lstStyle>
            <a:lvl1pPr marL="0" indent="0" algn="ctr">
              <a:buNone/>
              <a:defRPr sz="240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9B175371-FEF0-6971-29A7-A8572EDE7710}"/>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101D6687-4E44-4853-99F8-46DA5734D48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939EA8F-918E-571D-079F-F50604DC933C}"/>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7257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101F-FF3D-A09F-C788-227B9B263999}"/>
              </a:ext>
            </a:extLst>
          </p:cNvPr>
          <p:cNvSpPr>
            <a:spLocks noGrp="1"/>
          </p:cNvSpPr>
          <p:nvPr>
            <p:ph type="title"/>
          </p:nvPr>
        </p:nvSpPr>
        <p:spPr>
          <a:xfrm>
            <a:off x="839789" y="695324"/>
            <a:ext cx="3446462" cy="1362075"/>
          </a:xfrm>
        </p:spPr>
        <p:txBody>
          <a:bodyPr anchor="b"/>
          <a:lstStyle>
            <a:lvl1pPr>
              <a:defRPr sz="3200">
                <a:solidFill>
                  <a:schemeClr val="bg1"/>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77175DAD-1527-6136-22F2-6468AA62B85F}"/>
              </a:ext>
            </a:extLst>
          </p:cNvPr>
          <p:cNvSpPr>
            <a:spLocks noGrp="1"/>
          </p:cNvSpPr>
          <p:nvPr>
            <p:ph idx="1"/>
          </p:nvPr>
        </p:nvSpPr>
        <p:spPr>
          <a:xfrm>
            <a:off x="5183188" y="987425"/>
            <a:ext cx="6172200" cy="4873625"/>
          </a:xfrm>
        </p:spPr>
        <p:txBody>
          <a:bodyPr/>
          <a:lstStyle>
            <a:lvl1pPr>
              <a:defRPr sz="3200">
                <a:solidFill>
                  <a:schemeClr val="bg1"/>
                </a:solidFill>
                <a:latin typeface="+mj-lt"/>
              </a:defRPr>
            </a:lvl1pPr>
            <a:lvl2pPr>
              <a:defRPr sz="2800">
                <a:solidFill>
                  <a:schemeClr val="bg1"/>
                </a:solidFill>
                <a:latin typeface="+mj-lt"/>
              </a:defRPr>
            </a:lvl2pPr>
            <a:lvl3pPr>
              <a:defRPr sz="24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5575B214-49A6-AB77-A022-74BF49450346}"/>
              </a:ext>
            </a:extLst>
          </p:cNvPr>
          <p:cNvSpPr>
            <a:spLocks noGrp="1"/>
          </p:cNvSpPr>
          <p:nvPr>
            <p:ph type="body" sz="half" idx="2"/>
          </p:nvPr>
        </p:nvSpPr>
        <p:spPr>
          <a:xfrm>
            <a:off x="839789" y="2238376"/>
            <a:ext cx="3446462" cy="3630612"/>
          </a:xfrm>
        </p:spPr>
        <p:txBody>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3D2426D-3197-2BC3-2BDB-D63026C452FA}"/>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6" name="Marcador de pie de página 5">
            <a:extLst>
              <a:ext uri="{FF2B5EF4-FFF2-40B4-BE49-F238E27FC236}">
                <a16:creationId xmlns:a16="http://schemas.microsoft.com/office/drawing/2014/main" id="{5F08F350-A898-0049-65AA-A5FB8F54D8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06F4BF-6E27-B4AD-592D-C2F9B363930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552510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101F-FF3D-A09F-C788-227B9B263999}"/>
              </a:ext>
            </a:extLst>
          </p:cNvPr>
          <p:cNvSpPr>
            <a:spLocks noGrp="1"/>
          </p:cNvSpPr>
          <p:nvPr>
            <p:ph type="title"/>
          </p:nvPr>
        </p:nvSpPr>
        <p:spPr>
          <a:xfrm>
            <a:off x="839789" y="695324"/>
            <a:ext cx="3446462" cy="1362075"/>
          </a:xfrm>
        </p:spPr>
        <p:txBody>
          <a:bodyPr anchor="b"/>
          <a:lstStyle>
            <a:lvl1pPr>
              <a:defRPr sz="3200" b="1">
                <a:solidFill>
                  <a:srgbClr val="B70E0C"/>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77175DAD-1527-6136-22F2-6468AA62B85F}"/>
              </a:ext>
            </a:extLst>
          </p:cNvPr>
          <p:cNvSpPr>
            <a:spLocks noGrp="1"/>
          </p:cNvSpPr>
          <p:nvPr>
            <p:ph idx="1"/>
          </p:nvPr>
        </p:nvSpPr>
        <p:spPr>
          <a:xfrm>
            <a:off x="5183188" y="987425"/>
            <a:ext cx="6172200" cy="4873625"/>
          </a:xfrm>
        </p:spPr>
        <p:txBody>
          <a:bodyPr/>
          <a:lstStyle>
            <a:lvl1pPr>
              <a:defRPr sz="3200">
                <a:solidFill>
                  <a:schemeClr val="bg1"/>
                </a:solidFill>
                <a:latin typeface="+mj-lt"/>
              </a:defRPr>
            </a:lvl1pPr>
            <a:lvl2pPr>
              <a:defRPr sz="2800">
                <a:solidFill>
                  <a:schemeClr val="bg1"/>
                </a:solidFill>
                <a:latin typeface="+mj-lt"/>
              </a:defRPr>
            </a:lvl2pPr>
            <a:lvl3pPr>
              <a:defRPr sz="24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5575B214-49A6-AB77-A022-74BF49450346}"/>
              </a:ext>
            </a:extLst>
          </p:cNvPr>
          <p:cNvSpPr>
            <a:spLocks noGrp="1"/>
          </p:cNvSpPr>
          <p:nvPr>
            <p:ph type="body" sz="half" idx="2"/>
          </p:nvPr>
        </p:nvSpPr>
        <p:spPr>
          <a:xfrm>
            <a:off x="839789" y="2238376"/>
            <a:ext cx="3446462" cy="3630612"/>
          </a:xfrm>
        </p:spPr>
        <p:txBody>
          <a:bodyPr/>
          <a:lstStyle>
            <a:lvl1pPr marL="0" indent="0">
              <a:buNone/>
              <a:defRPr sz="1600">
                <a:solidFill>
                  <a:srgbClr val="B70E0C"/>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3D2426D-3197-2BC3-2BDB-D63026C452FA}"/>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6" name="Marcador de pie de página 5">
            <a:extLst>
              <a:ext uri="{FF2B5EF4-FFF2-40B4-BE49-F238E27FC236}">
                <a16:creationId xmlns:a16="http://schemas.microsoft.com/office/drawing/2014/main" id="{5F08F350-A898-0049-65AA-A5FB8F54D8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06F4BF-6E27-B4AD-592D-C2F9B363930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512121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D1322D-5987-C108-EA25-C78C6AC6A708}"/>
              </a:ext>
            </a:extLst>
          </p:cNvPr>
          <p:cNvSpPr>
            <a:spLocks noGrp="1"/>
          </p:cNvSpPr>
          <p:nvPr>
            <p:ph type="title"/>
          </p:nvPr>
        </p:nvSpPr>
        <p:spPr>
          <a:xfrm>
            <a:off x="839789" y="457200"/>
            <a:ext cx="3484562" cy="1600200"/>
          </a:xfrm>
        </p:spPr>
        <p:txBody>
          <a:bodyPr anchor="b"/>
          <a:lstStyle>
            <a:lvl1pPr>
              <a:defRPr sz="3200">
                <a:solidFill>
                  <a:schemeClr val="bg1"/>
                </a:solidFill>
              </a:defRPr>
            </a:lvl1pPr>
          </a:lstStyle>
          <a:p>
            <a:r>
              <a:rPr lang="es-ES" dirty="0"/>
              <a:t>Haga clic para modificar el estilo de título del patrón</a:t>
            </a:r>
            <a:endParaRPr lang="es-CO" dirty="0"/>
          </a:p>
        </p:txBody>
      </p:sp>
      <p:sp>
        <p:nvSpPr>
          <p:cNvPr id="3" name="Marcador de posición de imagen 2">
            <a:extLst>
              <a:ext uri="{FF2B5EF4-FFF2-40B4-BE49-F238E27FC236}">
                <a16:creationId xmlns:a16="http://schemas.microsoft.com/office/drawing/2014/main" id="{194508FA-34E0-1DA4-9993-CCF9EC708915}"/>
              </a:ext>
            </a:extLst>
          </p:cNvPr>
          <p:cNvSpPr>
            <a:spLocks noGrp="1"/>
          </p:cNvSpPr>
          <p:nvPr>
            <p:ph type="pic" idx="1"/>
          </p:nvPr>
        </p:nvSpPr>
        <p:spPr>
          <a:xfrm>
            <a:off x="5183188" y="987425"/>
            <a:ext cx="6172200" cy="4873625"/>
          </a:xfrm>
        </p:spPr>
        <p:txBody>
          <a:bodyPr/>
          <a:lstStyle>
            <a:lvl1pPr marL="0" indent="0">
              <a:buNone/>
              <a:defRPr sz="3200">
                <a:solidFill>
                  <a:schemeClr val="bg1"/>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184734A3-5DC0-5062-1349-1A47D47FF173}"/>
              </a:ext>
            </a:extLst>
          </p:cNvPr>
          <p:cNvSpPr>
            <a:spLocks noGrp="1"/>
          </p:cNvSpPr>
          <p:nvPr>
            <p:ph type="body" sz="half" idx="2"/>
          </p:nvPr>
        </p:nvSpPr>
        <p:spPr>
          <a:xfrm>
            <a:off x="839789" y="2057400"/>
            <a:ext cx="3484562"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3766EDF2-40A8-AF49-E0A1-31B2D653DA63}"/>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6" name="Marcador de pie de página 5">
            <a:extLst>
              <a:ext uri="{FF2B5EF4-FFF2-40B4-BE49-F238E27FC236}">
                <a16:creationId xmlns:a16="http://schemas.microsoft.com/office/drawing/2014/main" id="{F1E97191-B4D3-D2C7-FE59-2712FFBAF74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8BBC10E-B229-E45A-E4AE-B960FE89A6D5}"/>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9176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E5DAE-CE18-C0FD-4590-7ED16E19447B}"/>
              </a:ext>
            </a:extLst>
          </p:cNvPr>
          <p:cNvSpPr>
            <a:spLocks noGrp="1"/>
          </p:cNvSpPr>
          <p:nvPr>
            <p:ph type="title"/>
          </p:nvPr>
        </p:nvSpPr>
        <p:spPr/>
        <p:txBody>
          <a:bodyPr/>
          <a:lstStyle>
            <a:lvl1pPr>
              <a:defRPr b="1">
                <a:solidFill>
                  <a:srgbClr val="B70E0C"/>
                </a:solidFill>
              </a:defRPr>
            </a:lvl1pPr>
          </a:lstStyle>
          <a:p>
            <a:r>
              <a:rPr lang="es-ES" dirty="0"/>
              <a:t>Haga clic para modificar el estilo de título del patrón</a:t>
            </a:r>
            <a:endParaRPr lang="es-CO" dirty="0"/>
          </a:p>
        </p:txBody>
      </p:sp>
      <p:sp>
        <p:nvSpPr>
          <p:cNvPr id="3" name="Marcador de texto vertical 2">
            <a:extLst>
              <a:ext uri="{FF2B5EF4-FFF2-40B4-BE49-F238E27FC236}">
                <a16:creationId xmlns:a16="http://schemas.microsoft.com/office/drawing/2014/main" id="{1B502432-0EB2-456D-A1D5-07ADB44AB6BB}"/>
              </a:ext>
            </a:extLst>
          </p:cNvPr>
          <p:cNvSpPr>
            <a:spLocks noGrp="1"/>
          </p:cNvSpPr>
          <p:nvPr>
            <p:ph type="body" orient="vert" idx="1"/>
          </p:nvPr>
        </p:nvSpPr>
        <p:spPr>
          <a:xfrm>
            <a:off x="838200" y="3629025"/>
            <a:ext cx="9429750" cy="25479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16126F2-73F9-55D5-D851-ACEEA818926B}"/>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9239154D-AEB8-2354-10DC-0B043A50117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363093E-B6E8-504F-8EAD-D7756A4CC0D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52536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0FB53B-6434-1CAF-563A-BD0B0DD3B791}"/>
              </a:ext>
            </a:extLst>
          </p:cNvPr>
          <p:cNvSpPr>
            <a:spLocks noGrp="1"/>
          </p:cNvSpPr>
          <p:nvPr>
            <p:ph type="title" orient="vert"/>
          </p:nvPr>
        </p:nvSpPr>
        <p:spPr>
          <a:xfrm rot="16200000">
            <a:off x="2429669" y="-791369"/>
            <a:ext cx="2628900" cy="5811838"/>
          </a:xfrm>
        </p:spPr>
        <p:txBody>
          <a:bodyPr vert="eaVert"/>
          <a:lstStyle>
            <a:lvl1pPr>
              <a:defRPr b="1">
                <a:solidFill>
                  <a:srgbClr val="B70E0C"/>
                </a:solidFill>
              </a:defRPr>
            </a:lvl1pPr>
          </a:lstStyle>
          <a:p>
            <a:r>
              <a:rPr lang="es-ES" dirty="0"/>
              <a:t>Haga clic para modificar el estilo de título del patrón</a:t>
            </a:r>
            <a:endParaRPr lang="es-CO" dirty="0"/>
          </a:p>
        </p:txBody>
      </p:sp>
      <p:sp>
        <p:nvSpPr>
          <p:cNvPr id="4" name="Marcador de fecha 3">
            <a:extLst>
              <a:ext uri="{FF2B5EF4-FFF2-40B4-BE49-F238E27FC236}">
                <a16:creationId xmlns:a16="http://schemas.microsoft.com/office/drawing/2014/main" id="{A5AA669E-C74A-B899-7408-C267D07B1CCF}"/>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93AD3729-8B18-5AF8-E460-623719E8A95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8BF6DC0-A6E7-4A0F-86D1-584D812E6F0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264913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107864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130433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615938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667249"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1046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114801"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00199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BC5D0-BA1B-0ADB-6982-098D1E267B4A}"/>
              </a:ext>
            </a:extLst>
          </p:cNvPr>
          <p:cNvSpPr>
            <a:spLocks noGrp="1"/>
          </p:cNvSpPr>
          <p:nvPr>
            <p:ph type="title"/>
          </p:nvPr>
        </p:nvSpPr>
        <p:spPr/>
        <p:txBody>
          <a:bodyPr/>
          <a:lstStyle>
            <a:lvl1pPr>
              <a:defRPr b="1">
                <a:solidFill>
                  <a:srgbClr val="C00000"/>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51384E54-9E67-C037-9EBA-DD991F6F5F42}"/>
              </a:ext>
            </a:extLst>
          </p:cNvPr>
          <p:cNvSpPr>
            <a:spLocks noGrp="1"/>
          </p:cNvSpPr>
          <p:nvPr>
            <p:ph idx="1"/>
          </p:nvPr>
        </p:nvSpPr>
        <p:spPr/>
        <p:txBody>
          <a:bodyPr/>
          <a:lstStyle>
            <a:lvl1pPr>
              <a:defRPr>
                <a:solidFill>
                  <a:srgbClr val="C00000"/>
                </a:solidFill>
                <a:latin typeface="+mj-lt"/>
              </a:defRPr>
            </a:lvl1pPr>
            <a:lvl2pPr>
              <a:defRPr>
                <a:solidFill>
                  <a:srgbClr val="C00000"/>
                </a:solidFill>
                <a:latin typeface="+mj-lt"/>
              </a:defRPr>
            </a:lvl2pPr>
            <a:lvl3pPr>
              <a:defRPr>
                <a:solidFill>
                  <a:srgbClr val="C00000"/>
                </a:solidFill>
                <a:latin typeface="+mj-lt"/>
              </a:defRPr>
            </a:lvl3pPr>
            <a:lvl4pPr>
              <a:defRPr>
                <a:solidFill>
                  <a:srgbClr val="C00000"/>
                </a:solidFill>
                <a:latin typeface="+mj-lt"/>
              </a:defRPr>
            </a:lvl4pPr>
            <a:lvl5pPr>
              <a:defRPr>
                <a:solidFill>
                  <a:srgbClr val="C00000"/>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86F4AF-A06E-356B-F4B2-82E52936A5A1}"/>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7554EAA3-E10E-E75A-2949-8E26721647A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0923381-C339-39EE-F026-5BB14CA57992}"/>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4042472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972050"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625622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5243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83616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667249"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499559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114801"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580093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5243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72381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55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831A9-91EE-97E2-B165-C943323643F7}"/>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E6A9CB-55B1-7C0E-6052-F9AAAEEDC2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403C2879-BBD3-97B4-25A8-D1FA8BE593E6}"/>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26056AF9-C3E0-D4E5-90DE-E57A907CC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492E8D-04AA-DBBE-8208-B1B01419BBB0}"/>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52096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831A9-91EE-97E2-B165-C943323643F7}"/>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E6A9CB-55B1-7C0E-6052-F9AAAEEDC2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403C2879-BBD3-97B4-25A8-D1FA8BE593E6}"/>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26056AF9-C3E0-D4E5-90DE-E57A907CC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492E8D-04AA-DBBE-8208-B1B01419BBB0}"/>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2862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749DE-E5BB-9FD6-BABF-37F05817C57E}"/>
              </a:ext>
            </a:extLst>
          </p:cNvPr>
          <p:cNvSpPr>
            <a:spLocks noGrp="1"/>
          </p:cNvSpPr>
          <p:nvPr>
            <p:ph type="title"/>
          </p:nvPr>
        </p:nvSpPr>
        <p:spPr>
          <a:xfrm>
            <a:off x="838200" y="365125"/>
            <a:ext cx="4924425" cy="1325563"/>
          </a:xfrm>
        </p:spPr>
        <p:txBody>
          <a:bodyPr/>
          <a:lstStyle>
            <a:lvl1pPr>
              <a:defRPr b="1">
                <a:solidFill>
                  <a:schemeClr val="tx1"/>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881A292F-A2EC-057A-9FD4-6906DA383D9A}"/>
              </a:ext>
            </a:extLst>
          </p:cNvPr>
          <p:cNvSpPr>
            <a:spLocks noGrp="1"/>
          </p:cNvSpPr>
          <p:nvPr>
            <p:ph sz="half" idx="1"/>
          </p:nvPr>
        </p:nvSpPr>
        <p:spPr>
          <a:xfrm>
            <a:off x="838200" y="1825625"/>
            <a:ext cx="4924425" cy="4351338"/>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A923C63E-4D31-BB83-B24B-909050A88579}"/>
              </a:ext>
            </a:extLst>
          </p:cNvPr>
          <p:cNvSpPr>
            <a:spLocks noGrp="1"/>
          </p:cNvSpPr>
          <p:nvPr>
            <p:ph sz="half" idx="2"/>
          </p:nvPr>
        </p:nvSpPr>
        <p:spPr>
          <a:xfrm>
            <a:off x="6581775" y="533400"/>
            <a:ext cx="5181600" cy="5643563"/>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fecha 4">
            <a:extLst>
              <a:ext uri="{FF2B5EF4-FFF2-40B4-BE49-F238E27FC236}">
                <a16:creationId xmlns:a16="http://schemas.microsoft.com/office/drawing/2014/main" id="{DD124343-7D50-5780-24BB-5ABAD1CBDD04}"/>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6" name="Marcador de pie de página 5">
            <a:extLst>
              <a:ext uri="{FF2B5EF4-FFF2-40B4-BE49-F238E27FC236}">
                <a16:creationId xmlns:a16="http://schemas.microsoft.com/office/drawing/2014/main" id="{4C52B9C6-5591-E0ED-A530-296E5644B7E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4668928-A787-44EA-9DC3-A0CC8FC4AC47}"/>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40422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41B46-77F9-7902-B875-AFFE3684CA77}"/>
              </a:ext>
            </a:extLst>
          </p:cNvPr>
          <p:cNvSpPr>
            <a:spLocks noGrp="1"/>
          </p:cNvSpPr>
          <p:nvPr>
            <p:ph type="title"/>
          </p:nvPr>
        </p:nvSpPr>
        <p:spPr>
          <a:xfrm>
            <a:off x="839788" y="365125"/>
            <a:ext cx="5503862" cy="1325563"/>
          </a:xfrm>
        </p:spPr>
        <p:txBody>
          <a:bodyPr/>
          <a:lstStyle>
            <a:lvl1pPr>
              <a:defRPr>
                <a:solidFill>
                  <a:srgbClr val="B70E0C"/>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B2C1BC61-9041-D698-1A3B-DB2F679908DB}"/>
              </a:ext>
            </a:extLst>
          </p:cNvPr>
          <p:cNvSpPr>
            <a:spLocks noGrp="1"/>
          </p:cNvSpPr>
          <p:nvPr>
            <p:ph type="body" idx="1"/>
          </p:nvPr>
        </p:nvSpPr>
        <p:spPr>
          <a:xfrm>
            <a:off x="839788" y="1681163"/>
            <a:ext cx="5157787" cy="823912"/>
          </a:xfrm>
        </p:spPr>
        <p:txBody>
          <a:bodyPr anchor="b"/>
          <a:lstStyle>
            <a:lvl1pPr marL="0" indent="0">
              <a:buNone/>
              <a:defRPr sz="2400" b="1">
                <a:solidFill>
                  <a:srgbClr val="B70E0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4F75ADBD-942B-56AF-C654-5634EE77E5E4}"/>
              </a:ext>
            </a:extLst>
          </p:cNvPr>
          <p:cNvSpPr>
            <a:spLocks noGrp="1"/>
          </p:cNvSpPr>
          <p:nvPr>
            <p:ph sz="half" idx="2"/>
          </p:nvPr>
        </p:nvSpPr>
        <p:spPr>
          <a:xfrm>
            <a:off x="839788" y="2505075"/>
            <a:ext cx="5157787" cy="3684588"/>
          </a:xfrm>
        </p:spPr>
        <p:txBody>
          <a:bodyPr/>
          <a:lstStyle>
            <a:lvl1pPr>
              <a:defRPr>
                <a:solidFill>
                  <a:srgbClr val="B70E0C"/>
                </a:solidFill>
              </a:defRPr>
            </a:lvl1pPr>
            <a:lvl2pPr>
              <a:defRPr>
                <a:solidFill>
                  <a:srgbClr val="B70E0C"/>
                </a:solidFill>
              </a:defRPr>
            </a:lvl2pPr>
            <a:lvl3pPr>
              <a:defRPr>
                <a:solidFill>
                  <a:srgbClr val="B70E0C"/>
                </a:solidFill>
              </a:defRPr>
            </a:lvl3pPr>
            <a:lvl4pPr>
              <a:defRPr>
                <a:solidFill>
                  <a:srgbClr val="B70E0C"/>
                </a:solidFill>
              </a:defRPr>
            </a:lvl4pPr>
            <a:lvl5pPr>
              <a:defRPr>
                <a:solidFill>
                  <a:srgbClr val="B70E0C"/>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B321B09-6FBB-720A-665F-B8FE37BAB538}"/>
              </a:ext>
            </a:extLst>
          </p:cNvPr>
          <p:cNvSpPr>
            <a:spLocks noGrp="1"/>
          </p:cNvSpPr>
          <p:nvPr>
            <p:ph type="body" sz="quarter" idx="3"/>
          </p:nvPr>
        </p:nvSpPr>
        <p:spPr>
          <a:xfrm>
            <a:off x="6515099" y="61595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0725E9-0210-8CD9-CABE-999B0E9D42CE}"/>
              </a:ext>
            </a:extLst>
          </p:cNvPr>
          <p:cNvSpPr>
            <a:spLocks noGrp="1"/>
          </p:cNvSpPr>
          <p:nvPr>
            <p:ph sz="quarter" idx="4"/>
          </p:nvPr>
        </p:nvSpPr>
        <p:spPr>
          <a:xfrm>
            <a:off x="6515099" y="1439862"/>
            <a:ext cx="5157787" cy="4749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2D08C11-3FA5-255B-0FF7-3375F0DD706B}"/>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8" name="Marcador de pie de página 7">
            <a:extLst>
              <a:ext uri="{FF2B5EF4-FFF2-40B4-BE49-F238E27FC236}">
                <a16:creationId xmlns:a16="http://schemas.microsoft.com/office/drawing/2014/main" id="{8C949947-6064-13F7-091A-4A2C0DCEC82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BF57BE5-AD54-CEBA-15AB-7E0434E31612}"/>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03656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C9C40-F4BA-FB64-3312-14817E2B0024}"/>
              </a:ext>
            </a:extLst>
          </p:cNvPr>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47D38AF1-E206-3215-07A7-5C678EBB66B9}"/>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A229BC36-3ECA-BD15-F9ED-6832F843EF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4FCA877-806B-0E45-5547-1C927394E46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8969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C9C40-F4BA-FB64-3312-14817E2B0024}"/>
              </a:ext>
            </a:extLst>
          </p:cNvPr>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47D38AF1-E206-3215-07A7-5C678EBB66B9}"/>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A229BC36-3ECA-BD15-F9ED-6832F843EF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4FCA877-806B-0E45-5547-1C927394E46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8778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2B2B85D-7AFB-0B82-89A8-5F5C526A0859}"/>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3" name="Marcador de pie de página 2">
            <a:extLst>
              <a:ext uri="{FF2B5EF4-FFF2-40B4-BE49-F238E27FC236}">
                <a16:creationId xmlns:a16="http://schemas.microsoft.com/office/drawing/2014/main" id="{65F1915E-93E6-1A80-043C-F14B52E94B8A}"/>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95EC8678-1473-BD8D-8717-B248D817BFCD}"/>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394491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03C90D-F8CE-8037-5AB5-0E95182614E3}"/>
              </a:ext>
            </a:extLst>
          </p:cNvPr>
          <p:cNvSpPr>
            <a:spLocks noGrp="1"/>
          </p:cNvSpPr>
          <p:nvPr>
            <p:ph type="title"/>
          </p:nvPr>
        </p:nvSpPr>
        <p:spPr>
          <a:xfrm>
            <a:off x="838200" y="746125"/>
            <a:ext cx="5419725"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3F495635-1BE1-2CD8-042F-E682A131FFFB}"/>
              </a:ext>
            </a:extLst>
          </p:cNvPr>
          <p:cNvSpPr>
            <a:spLocks noGrp="1"/>
          </p:cNvSpPr>
          <p:nvPr>
            <p:ph type="body" idx="1"/>
          </p:nvPr>
        </p:nvSpPr>
        <p:spPr>
          <a:xfrm>
            <a:off x="838200" y="2206625"/>
            <a:ext cx="5324475"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282154B5-41BC-34EF-4E0E-05AB86E10F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860CC3EA-38E0-5707-E8B5-30C2BAA83A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759C9A81-C5A2-80C6-D6E0-C75445048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28B72E-820A-4B99-BE0A-6F9E7A671526}" type="slidenum">
              <a:rPr lang="es-CO" smtClean="0"/>
              <a:t>‹Nº›</a:t>
            </a:fld>
            <a:endParaRPr lang="es-CO"/>
          </a:p>
        </p:txBody>
      </p:sp>
    </p:spTree>
    <p:extLst>
      <p:ext uri="{BB962C8B-B14F-4D97-AF65-F5344CB8AC3E}">
        <p14:creationId xmlns:p14="http://schemas.microsoft.com/office/powerpoint/2010/main" val="3783583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3" r:id="rId6"/>
    <p:sldLayoutId id="2147483654" r:id="rId7"/>
    <p:sldLayoutId id="2147483673" r:id="rId8"/>
    <p:sldLayoutId id="2147483655" r:id="rId9"/>
    <p:sldLayoutId id="2147483656" r:id="rId10"/>
    <p:sldLayoutId id="2147483674"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70" r:id="rId24"/>
    <p:sldLayoutId id="2147483675" r:id="rId2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5.xml"/><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slide" Target="slide4.xml"/><Relationship Id="rId2" Type="http://schemas.openxmlformats.org/officeDocument/2006/relationships/image" Target="../media/image26.jpeg"/><Relationship Id="rId16"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2.svg"/><Relationship Id="rId5" Type="http://schemas.openxmlformats.org/officeDocument/2006/relationships/image" Target="../media/image28.svg"/><Relationship Id="rId15" Type="http://schemas.openxmlformats.org/officeDocument/2006/relationships/slide" Target="slide8.xml"/><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slide" Target="slide3.xml"/><Relationship Id="rId14"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diagramLayout" Target="../diagrams/layout1.xml"/><Relationship Id="rId3" Type="http://schemas.openxmlformats.org/officeDocument/2006/relationships/image" Target="../media/image31.png"/><Relationship Id="rId7" Type="http://schemas.openxmlformats.org/officeDocument/2006/relationships/image" Target="../media/image27.png"/><Relationship Id="rId12" Type="http://schemas.openxmlformats.org/officeDocument/2006/relationships/diagramData" Target="../diagrams/data1.xml"/><Relationship Id="rId2" Type="http://schemas.openxmlformats.org/officeDocument/2006/relationships/image" Target="../media/image26.jpeg"/><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image" Target="../media/image34.png"/><Relationship Id="rId5" Type="http://schemas.openxmlformats.org/officeDocument/2006/relationships/image" Target="../media/image33.png"/><Relationship Id="rId15" Type="http://schemas.openxmlformats.org/officeDocument/2006/relationships/diagramColors" Target="../diagrams/colors1.xml"/><Relationship Id="rId10" Type="http://schemas.openxmlformats.org/officeDocument/2006/relationships/image" Target="../media/image30.svg"/><Relationship Id="rId4" Type="http://schemas.openxmlformats.org/officeDocument/2006/relationships/image" Target="../media/image32.svg"/><Relationship Id="rId9" Type="http://schemas.openxmlformats.org/officeDocument/2006/relationships/image" Target="../media/image29.png"/><Relationship Id="rId1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diagramData" Target="../diagrams/data2.xml"/><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17" Type="http://schemas.microsoft.com/office/2007/relationships/diagramDrawing" Target="../diagrams/drawing2.xml"/><Relationship Id="rId2" Type="http://schemas.openxmlformats.org/officeDocument/2006/relationships/image" Target="../media/image26.jpeg"/><Relationship Id="rId16" Type="http://schemas.openxmlformats.org/officeDocument/2006/relationships/diagramColors" Target="../diagrams/colors2.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diagramQuickStyle" Target="../diagrams/quickStyle2.xml"/><Relationship Id="rId10" Type="http://schemas.openxmlformats.org/officeDocument/2006/relationships/image" Target="../media/image36.svg"/><Relationship Id="rId4" Type="http://schemas.openxmlformats.org/officeDocument/2006/relationships/image" Target="../media/image27.png"/><Relationship Id="rId9" Type="http://schemas.openxmlformats.org/officeDocument/2006/relationships/image" Target="../media/image35.png"/><Relationship Id="rId1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png"/><Relationship Id="rId3" Type="http://schemas.openxmlformats.org/officeDocument/2006/relationships/image" Target="../media/image38.svg"/><Relationship Id="rId7" Type="http://schemas.openxmlformats.org/officeDocument/2006/relationships/slide" Target="slide1.xml"/><Relationship Id="rId12" Type="http://schemas.openxmlformats.org/officeDocument/2006/relationships/image" Target="../media/image30.svg"/><Relationship Id="rId2" Type="http://schemas.openxmlformats.org/officeDocument/2006/relationships/image" Target="../media/image37.png"/><Relationship Id="rId16" Type="http://schemas.openxmlformats.org/officeDocument/2006/relationships/image" Target="../media/image32.sv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29.png"/><Relationship Id="rId5" Type="http://schemas.openxmlformats.org/officeDocument/2006/relationships/image" Target="../media/image40.svg"/><Relationship Id="rId15" Type="http://schemas.openxmlformats.org/officeDocument/2006/relationships/image" Target="../media/image31.png"/><Relationship Id="rId10" Type="http://schemas.openxmlformats.org/officeDocument/2006/relationships/slide" Target="slide2.xml"/><Relationship Id="rId4" Type="http://schemas.openxmlformats.org/officeDocument/2006/relationships/image" Target="../media/image39.png"/><Relationship Id="rId9" Type="http://schemas.openxmlformats.org/officeDocument/2006/relationships/image" Target="../media/image28.svg"/><Relationship Id="rId14"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1.pn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2" Type="http://schemas.openxmlformats.org/officeDocument/2006/relationships/image" Target="../media/image26.jpeg"/><Relationship Id="rId16" Type="http://schemas.openxmlformats.org/officeDocument/2006/relationships/image" Target="../media/image44.sv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image" Target="../media/image43.png"/><Relationship Id="rId10" Type="http://schemas.openxmlformats.org/officeDocument/2006/relationships/image" Target="../media/image36.svg"/><Relationship Id="rId4" Type="http://schemas.openxmlformats.org/officeDocument/2006/relationships/image" Target="../media/image27.png"/><Relationship Id="rId9" Type="http://schemas.openxmlformats.org/officeDocument/2006/relationships/image" Target="../media/image35.png"/><Relationship Id="rId14" Type="http://schemas.openxmlformats.org/officeDocument/2006/relationships/image" Target="../media/image42.sv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diagramData" Target="../diagrams/data3.xml"/><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17" Type="http://schemas.microsoft.com/office/2007/relationships/diagramDrawing" Target="../diagrams/drawing3.xml"/><Relationship Id="rId2" Type="http://schemas.openxmlformats.org/officeDocument/2006/relationships/image" Target="../media/image26.jpeg"/><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diagramQuickStyle" Target="../diagrams/quickStyle3.xml"/><Relationship Id="rId10" Type="http://schemas.openxmlformats.org/officeDocument/2006/relationships/image" Target="../media/image36.svg"/><Relationship Id="rId4" Type="http://schemas.openxmlformats.org/officeDocument/2006/relationships/image" Target="../media/image27.png"/><Relationship Id="rId9" Type="http://schemas.openxmlformats.org/officeDocument/2006/relationships/image" Target="../media/image35.png"/><Relationship Id="rId1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diagramQuickStyle" Target="../diagrams/quickStyle4.xml"/><Relationship Id="rId3" Type="http://schemas.openxmlformats.org/officeDocument/2006/relationships/slide" Target="slide1.xml"/><Relationship Id="rId7" Type="http://schemas.openxmlformats.org/officeDocument/2006/relationships/image" Target="../media/image36.svg"/><Relationship Id="rId12" Type="http://schemas.openxmlformats.org/officeDocument/2006/relationships/diagramLayout" Target="../diagrams/layout4.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diagramData" Target="../diagrams/data4.xml"/><Relationship Id="rId5" Type="http://schemas.openxmlformats.org/officeDocument/2006/relationships/image" Target="../media/image28.svg"/><Relationship Id="rId15" Type="http://schemas.microsoft.com/office/2007/relationships/diagramDrawing" Target="../diagrams/drawing4.xml"/><Relationship Id="rId10"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29.png"/><Relationship Id="rId14" Type="http://schemas.openxmlformats.org/officeDocument/2006/relationships/diagramColors" Target="../diagrams/colors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B0FAE-7096-F0E9-FFA2-F8FCAE40F9F0}"/>
              </a:ext>
            </a:extLst>
          </p:cNvPr>
          <p:cNvSpPr>
            <a:spLocks noGrp="1"/>
          </p:cNvSpPr>
          <p:nvPr>
            <p:ph type="title"/>
          </p:nvPr>
        </p:nvSpPr>
        <p:spPr>
          <a:xfrm>
            <a:off x="838200" y="1557648"/>
            <a:ext cx="10515600" cy="1087229"/>
          </a:xfrm>
        </p:spPr>
        <p:txBody>
          <a:bodyPr>
            <a:normAutofit/>
          </a:bodyPr>
          <a:lstStyle/>
          <a:p>
            <a:r>
              <a:rPr lang="es-VE" dirty="0"/>
              <a:t>Figures, </a:t>
            </a:r>
            <a:r>
              <a:rPr lang="es-VE" dirty="0" err="1"/>
              <a:t>images</a:t>
            </a:r>
            <a:r>
              <a:rPr lang="es-VE" dirty="0"/>
              <a:t> and </a:t>
            </a:r>
            <a:r>
              <a:rPr lang="es-VE" dirty="0" err="1"/>
              <a:t>others</a:t>
            </a:r>
            <a:endParaRPr lang="es-CO" dirty="0"/>
          </a:p>
        </p:txBody>
      </p:sp>
      <p:pic>
        <p:nvPicPr>
          <p:cNvPr id="4" name="Imagen 3">
            <a:extLst>
              <a:ext uri="{FF2B5EF4-FFF2-40B4-BE49-F238E27FC236}">
                <a16:creationId xmlns:a16="http://schemas.microsoft.com/office/drawing/2014/main" id="{E4512955-CD49-614F-9095-9C2E3A585C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9040" y="159970"/>
            <a:ext cx="5255176" cy="1313794"/>
          </a:xfrm>
          <a:prstGeom prst="rect">
            <a:avLst/>
          </a:prstGeom>
          <a:noFill/>
          <a:ln>
            <a:noFill/>
          </a:ln>
        </p:spPr>
      </p:pic>
      <p:sp>
        <p:nvSpPr>
          <p:cNvPr id="7" name="CuadroTexto 6">
            <a:hlinkClick r:id="rId3" action="ppaction://hlinksldjump"/>
            <a:extLst>
              <a:ext uri="{FF2B5EF4-FFF2-40B4-BE49-F238E27FC236}">
                <a16:creationId xmlns:a16="http://schemas.microsoft.com/office/drawing/2014/main" id="{8DA09B8A-C576-A8EC-D901-A33E58CF58FC}"/>
              </a:ext>
            </a:extLst>
          </p:cNvPr>
          <p:cNvSpPr txBox="1"/>
          <p:nvPr/>
        </p:nvSpPr>
        <p:spPr>
          <a:xfrm>
            <a:off x="9320981" y="4119716"/>
            <a:ext cx="1720646" cy="383458"/>
          </a:xfrm>
          <a:prstGeom prst="rect">
            <a:avLst/>
          </a:prstGeom>
          <a:solidFill>
            <a:srgbClr val="C00000"/>
          </a:solidFill>
          <a:ln w="19050">
            <a:solidFill>
              <a:srgbClr val="B70E0C"/>
            </a:solidFill>
            <a:bevel/>
          </a:ln>
          <a:effectLst>
            <a:innerShdw blurRad="63500" dist="50800" dir="13500000">
              <a:prstClr val="black">
                <a:alpha val="50000"/>
              </a:prstClr>
            </a:innerShdw>
            <a:reflection blurRad="6350" stA="50000" endA="300" endPos="36000" dist="50800" dir="5400000" sy="-100000" algn="bl" rotWithShape="0"/>
          </a:effectLst>
          <a:scene3d>
            <a:camera prst="orthographicFront"/>
            <a:lightRig rig="threePt" dir="t"/>
          </a:scene3d>
          <a:sp3d extrusionH="76200" contourW="12700">
            <a:bevelT/>
            <a:extrusionClr>
              <a:srgbClr val="B70E0C"/>
            </a:extrusionClr>
            <a:contourClr>
              <a:srgbClr val="B70E0C"/>
            </a:contourClr>
          </a:sp3d>
        </p:spPr>
        <p:txBody>
          <a:bodyPr wrap="square" rtlCol="0">
            <a:spAutoFit/>
          </a:bodyPr>
          <a:lstStyle/>
          <a:p>
            <a:pPr algn="ctr"/>
            <a:r>
              <a:rPr lang="es-VE" b="1" dirty="0">
                <a:solidFill>
                  <a:schemeClr val="bg1"/>
                </a:solidFill>
              </a:rPr>
              <a:t>Next</a:t>
            </a:r>
            <a:endParaRPr lang="es-CO" b="1" dirty="0">
              <a:solidFill>
                <a:schemeClr val="bg1"/>
              </a:solidFill>
            </a:endParaRPr>
          </a:p>
        </p:txBody>
      </p:sp>
      <p:sp>
        <p:nvSpPr>
          <p:cNvPr id="8" name="Marcador de texto 2">
            <a:extLst>
              <a:ext uri="{FF2B5EF4-FFF2-40B4-BE49-F238E27FC236}">
                <a16:creationId xmlns:a16="http://schemas.microsoft.com/office/drawing/2014/main" id="{BD41FE57-FA7B-011B-936C-F969D7203D0C}"/>
              </a:ext>
            </a:extLst>
          </p:cNvPr>
          <p:cNvSpPr>
            <a:spLocks noGrp="1"/>
          </p:cNvSpPr>
          <p:nvPr>
            <p:ph type="body" idx="1"/>
          </p:nvPr>
        </p:nvSpPr>
        <p:spPr>
          <a:xfrm>
            <a:off x="838200" y="3687404"/>
            <a:ext cx="7735529" cy="1500187"/>
          </a:xfrm>
        </p:spPr>
        <p:txBody>
          <a:bodyPr>
            <a:normAutofit fontScale="92500"/>
          </a:bodyPr>
          <a:lstStyle/>
          <a:p>
            <a:r>
              <a:rPr lang="en-US" dirty="0"/>
              <a:t>The Figures, Images, and Others policy is key to </a:t>
            </a:r>
            <a:r>
              <a:rPr lang="en-US" b="1" dirty="0"/>
              <a:t>research ethics </a:t>
            </a:r>
            <a:r>
              <a:rPr lang="en-US" dirty="0"/>
              <a:t>and aligned with international standards for scientific publication. These standards seek to ensure that data are transparent, reproducible, and accessible to other researchers.</a:t>
            </a:r>
          </a:p>
        </p:txBody>
      </p:sp>
    </p:spTree>
    <p:extLst>
      <p:ext uri="{BB962C8B-B14F-4D97-AF65-F5344CB8AC3E}">
        <p14:creationId xmlns:p14="http://schemas.microsoft.com/office/powerpoint/2010/main" val="2143529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2">
            <a:extLst>
              <a:ext uri="{FF2B5EF4-FFF2-40B4-BE49-F238E27FC236}">
                <a16:creationId xmlns:a16="http://schemas.microsoft.com/office/drawing/2014/main" id="{A6616455-0376-3A4F-477B-752929F97B5C}"/>
              </a:ext>
            </a:extLst>
          </p:cNvPr>
          <p:cNvSpPr txBox="1">
            <a:spLocks/>
          </p:cNvSpPr>
          <p:nvPr/>
        </p:nvSpPr>
        <p:spPr>
          <a:xfrm>
            <a:off x="1294813" y="1765611"/>
            <a:ext cx="9056084" cy="439542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0000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kern="100" cap="small" dirty="0">
                <a:solidFill>
                  <a:schemeClr val="tx1"/>
                </a:solidFill>
                <a:latin typeface="Aptos Display" panose="020B0004020202020204" pitchFamily="34" charset="0"/>
                <a:cs typeface="Times New Roman" panose="02020603050405020304" pitchFamily="18" charset="0"/>
              </a:rPr>
              <a:t>INTEGRITY OF IMAGE PREPARATION REQUEST FOR</a:t>
            </a:r>
          </a:p>
          <a:p>
            <a:pPr marL="0" indent="0">
              <a:lnSpc>
                <a:spcPct val="100000"/>
              </a:lnSpc>
              <a:buNone/>
            </a:pPr>
            <a:r>
              <a:rPr lang="en-US" sz="2000" b="1" kern="100" cap="small" dirty="0">
                <a:solidFill>
                  <a:schemeClr val="tx1"/>
                </a:solidFill>
                <a:latin typeface="Aptos Display" panose="020B0004020202020204" pitchFamily="34" charset="0"/>
                <a:cs typeface="Times New Roman" panose="02020603050405020304" pitchFamily="18" charset="0"/>
              </a:rPr>
              <a:t>ORIGINAL DATA IN CASE OF DOUBTS</a:t>
            </a:r>
          </a:p>
          <a:p>
            <a:pPr marL="0" indent="0">
              <a:lnSpc>
                <a:spcPct val="100000"/>
              </a:lnSpc>
              <a:buNone/>
            </a:pPr>
            <a:r>
              <a:rPr lang="en-US" sz="2000" b="1" kern="100" cap="small" dirty="0">
                <a:solidFill>
                  <a:schemeClr val="tx1"/>
                </a:solidFill>
                <a:latin typeface="Aptos Display" panose="020B0004020202020204" pitchFamily="34" charset="0"/>
                <a:cs typeface="Times New Roman" panose="02020603050405020304" pitchFamily="18" charset="0"/>
              </a:rPr>
              <a:t>TIME LIMITS FOR DATA RETENTION IMPLICATIONS OF</a:t>
            </a:r>
          </a:p>
          <a:p>
            <a:pPr marL="0" indent="0">
              <a:lnSpc>
                <a:spcPct val="100000"/>
              </a:lnSpc>
              <a:buNone/>
            </a:pPr>
            <a:r>
              <a:rPr lang="en-US" sz="2000" b="1" kern="100" cap="small" dirty="0">
                <a:solidFill>
                  <a:schemeClr val="tx1"/>
                </a:solidFill>
                <a:latin typeface="Aptos Display" panose="020B0004020202020204" pitchFamily="34" charset="0"/>
                <a:cs typeface="Times New Roman" panose="02020603050405020304" pitchFamily="18" charset="0"/>
              </a:rPr>
              <a:t>DATA UNAVAILABILITY ROLE OF ORIGINAL DATA IN </a:t>
            </a:r>
          </a:p>
          <a:p>
            <a:pPr marL="0" indent="0">
              <a:lnSpc>
                <a:spcPct val="100000"/>
              </a:lnSpc>
              <a:buNone/>
            </a:pPr>
            <a:r>
              <a:rPr lang="en-US" sz="2000" b="1" kern="100" cap="small" dirty="0">
                <a:solidFill>
                  <a:schemeClr val="tx1"/>
                </a:solidFill>
                <a:latin typeface="Aptos Display" panose="020B0004020202020204" pitchFamily="34" charset="0"/>
                <a:cs typeface="Times New Roman" panose="02020603050405020304" pitchFamily="18" charset="0"/>
              </a:rPr>
              <a:t>TROUBLESHOOTING </a:t>
            </a:r>
          </a:p>
          <a:p>
            <a:pPr marL="0" indent="0">
              <a:lnSpc>
                <a:spcPct val="100000"/>
              </a:lnSpc>
              <a:buNone/>
            </a:pPr>
            <a:r>
              <a:rPr lang="en-US" sz="2000" b="1" kern="100" cap="small" dirty="0">
                <a:solidFill>
                  <a:schemeClr val="tx1"/>
                </a:solidFill>
                <a:latin typeface="Aptos Display" panose="020B0004020202020204" pitchFamily="34" charset="0"/>
                <a:cs typeface="Times New Roman" panose="02020603050405020304" pitchFamily="18" charset="0"/>
              </a:rPr>
              <a:t>KEY POINTS</a:t>
            </a:r>
            <a:endParaRPr lang="es-VE" sz="2000" b="1" kern="100" cap="small" dirty="0">
              <a:solidFill>
                <a:schemeClr val="tx1"/>
              </a:solidFill>
              <a:latin typeface="Aptos Display" panose="020B0004020202020204" pitchFamily="34" charset="0"/>
              <a:cs typeface="Times New Roman" panose="02020603050405020304" pitchFamily="18" charset="0"/>
            </a:endParaRPr>
          </a:p>
        </p:txBody>
      </p:sp>
      <p:sp>
        <p:nvSpPr>
          <p:cNvPr id="3" name="Título 2">
            <a:extLst>
              <a:ext uri="{FF2B5EF4-FFF2-40B4-BE49-F238E27FC236}">
                <a16:creationId xmlns:a16="http://schemas.microsoft.com/office/drawing/2014/main" id="{56C5906E-CA62-99FE-7B91-17C0C635F6B1}"/>
              </a:ext>
            </a:extLst>
          </p:cNvPr>
          <p:cNvSpPr>
            <a:spLocks noGrp="1"/>
          </p:cNvSpPr>
          <p:nvPr>
            <p:ph type="title"/>
          </p:nvPr>
        </p:nvSpPr>
        <p:spPr>
          <a:xfrm>
            <a:off x="820357" y="696964"/>
            <a:ext cx="5867400" cy="925359"/>
          </a:xfrm>
        </p:spPr>
        <p:txBody>
          <a:bodyPr>
            <a:normAutofit fontScale="90000"/>
          </a:bodyPr>
          <a:lstStyle/>
          <a:p>
            <a:r>
              <a:rPr lang="en-US" dirty="0"/>
              <a:t>What will you find here?</a:t>
            </a:r>
            <a:endParaRPr lang="es-CO" dirty="0"/>
          </a:p>
        </p:txBody>
      </p:sp>
      <p:pic>
        <p:nvPicPr>
          <p:cNvPr id="23" name="Imagen 22">
            <a:extLst>
              <a:ext uri="{FF2B5EF4-FFF2-40B4-BE49-F238E27FC236}">
                <a16:creationId xmlns:a16="http://schemas.microsoft.com/office/drawing/2014/main" id="{A0CA4D23-738D-C796-EDE2-618AB65F3E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5902" y="345531"/>
            <a:ext cx="3682448" cy="920612"/>
          </a:xfrm>
          <a:prstGeom prst="rect">
            <a:avLst/>
          </a:prstGeom>
          <a:noFill/>
          <a:ln>
            <a:noFill/>
          </a:ln>
        </p:spPr>
      </p:pic>
      <p:pic>
        <p:nvPicPr>
          <p:cNvPr id="43" name="Gráfico 42" descr="Hogar con relleno sólido">
            <a:hlinkClick r:id="rId3" action="ppaction://hlinksldjump"/>
            <a:extLst>
              <a:ext uri="{FF2B5EF4-FFF2-40B4-BE49-F238E27FC236}">
                <a16:creationId xmlns:a16="http://schemas.microsoft.com/office/drawing/2014/main" id="{9650047E-8950-6615-978D-2BC71EE841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44" name="Gráfico 43" descr="Icono de menú de hamburguesa con relleno sólido">
            <a:hlinkClick r:id="rId6" action="ppaction://hlinksldjump"/>
            <a:extLst>
              <a:ext uri="{FF2B5EF4-FFF2-40B4-BE49-F238E27FC236}">
                <a16:creationId xmlns:a16="http://schemas.microsoft.com/office/drawing/2014/main" id="{483AF102-4440-7628-5401-A2489986CF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48" name="Gráfico 47" descr="Avance rápido con relleno sólido">
            <a:hlinkClick r:id="rId9" action="ppaction://hlinksldjump"/>
            <a:extLst>
              <a:ext uri="{FF2B5EF4-FFF2-40B4-BE49-F238E27FC236}">
                <a16:creationId xmlns:a16="http://schemas.microsoft.com/office/drawing/2014/main" id="{59A999E0-FE1C-C087-8955-6B18252AF5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87638" y="2675862"/>
            <a:ext cx="422787" cy="422787"/>
          </a:xfrm>
          <a:prstGeom prst="rect">
            <a:avLst/>
          </a:prstGeom>
        </p:spPr>
      </p:pic>
      <p:pic>
        <p:nvPicPr>
          <p:cNvPr id="52" name="Gráfico 51" descr="Avance rápido con relleno sólido">
            <a:hlinkClick r:id="rId12" action="ppaction://hlinksldjump"/>
            <a:extLst>
              <a:ext uri="{FF2B5EF4-FFF2-40B4-BE49-F238E27FC236}">
                <a16:creationId xmlns:a16="http://schemas.microsoft.com/office/drawing/2014/main" id="{D80B313E-76EC-1BCA-B39F-4C330D7BD9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41219" y="3098649"/>
            <a:ext cx="422787" cy="422787"/>
          </a:xfrm>
          <a:prstGeom prst="rect">
            <a:avLst/>
          </a:prstGeom>
        </p:spPr>
      </p:pic>
      <p:pic>
        <p:nvPicPr>
          <p:cNvPr id="54" name="Gráfico 53" descr="Avance rápido con relleno sólido">
            <a:hlinkClick r:id="rId13" action="ppaction://hlinksldjump"/>
            <a:extLst>
              <a:ext uri="{FF2B5EF4-FFF2-40B4-BE49-F238E27FC236}">
                <a16:creationId xmlns:a16="http://schemas.microsoft.com/office/drawing/2014/main" id="{FEA11E04-DF3A-D1F0-EF02-B1E017F0EC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87519" y="3521436"/>
            <a:ext cx="422787" cy="422787"/>
          </a:xfrm>
          <a:prstGeom prst="rect">
            <a:avLst/>
          </a:prstGeom>
        </p:spPr>
      </p:pic>
      <p:pic>
        <p:nvPicPr>
          <p:cNvPr id="57" name="Gráfico 56" descr="Avance rápido con relleno sólido">
            <a:hlinkClick r:id="rId14" action="ppaction://hlinksldjump"/>
            <a:extLst>
              <a:ext uri="{FF2B5EF4-FFF2-40B4-BE49-F238E27FC236}">
                <a16:creationId xmlns:a16="http://schemas.microsoft.com/office/drawing/2014/main" id="{9F8B7364-F6E6-9726-FB6A-A970A2899B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98123" y="4419370"/>
            <a:ext cx="422787" cy="422787"/>
          </a:xfrm>
          <a:prstGeom prst="rect">
            <a:avLst/>
          </a:prstGeom>
        </p:spPr>
      </p:pic>
      <p:pic>
        <p:nvPicPr>
          <p:cNvPr id="58" name="Gráfico 57" descr="Avance rápido con relleno sólido">
            <a:hlinkClick r:id="rId15" action="ppaction://hlinksldjump"/>
            <a:extLst>
              <a:ext uri="{FF2B5EF4-FFF2-40B4-BE49-F238E27FC236}">
                <a16:creationId xmlns:a16="http://schemas.microsoft.com/office/drawing/2014/main" id="{75598BB0-6A48-96E4-2457-DF7052A68F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63114" y="4832325"/>
            <a:ext cx="422787" cy="422787"/>
          </a:xfrm>
          <a:prstGeom prst="rect">
            <a:avLst/>
          </a:prstGeom>
        </p:spPr>
      </p:pic>
      <p:pic>
        <p:nvPicPr>
          <p:cNvPr id="2" name="Gráfico 1" descr="Avance rápido con relleno sólido">
            <a:hlinkClick r:id="rId16" action="ppaction://hlinksldjump"/>
            <a:extLst>
              <a:ext uri="{FF2B5EF4-FFF2-40B4-BE49-F238E27FC236}">
                <a16:creationId xmlns:a16="http://schemas.microsoft.com/office/drawing/2014/main" id="{D9CAB939-12C7-D2AB-19E7-33DEC9B8A8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67974" y="3976919"/>
            <a:ext cx="422787" cy="422787"/>
          </a:xfrm>
          <a:prstGeom prst="rect">
            <a:avLst/>
          </a:prstGeom>
        </p:spPr>
      </p:pic>
    </p:spTree>
    <p:extLst>
      <p:ext uri="{BB962C8B-B14F-4D97-AF65-F5344CB8AC3E}">
        <p14:creationId xmlns:p14="http://schemas.microsoft.com/office/powerpoint/2010/main" val="20428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21" presetClass="entr" presetSubtype="1" fill="hold" nodeType="withEffect">
                                  <p:stCondLst>
                                    <p:cond delay="2000"/>
                                  </p:stCondLst>
                                  <p:childTnLst>
                                    <p:set>
                                      <p:cBhvr>
                                        <p:cTn id="11" dur="1" fill="hold">
                                          <p:stCondLst>
                                            <p:cond delay="0"/>
                                          </p:stCondLst>
                                        </p:cTn>
                                        <p:tgtEl>
                                          <p:spTgt spid="48"/>
                                        </p:tgtEl>
                                        <p:attrNameLst>
                                          <p:attrName>style.visibility</p:attrName>
                                        </p:attrNameLst>
                                      </p:cBhvr>
                                      <p:to>
                                        <p:strVal val="visible"/>
                                      </p:to>
                                    </p:set>
                                    <p:animEffect transition="in" filter="wheel(1)">
                                      <p:cBhvr>
                                        <p:cTn id="12" dur="1000"/>
                                        <p:tgtEl>
                                          <p:spTgt spid="48"/>
                                        </p:tgtEl>
                                      </p:cBhvr>
                                    </p:animEffect>
                                  </p:childTnLst>
                                </p:cTn>
                              </p:par>
                              <p:par>
                                <p:cTn id="13" presetID="21" presetClass="entr" presetSubtype="1" fill="hold" nodeType="withEffect">
                                  <p:stCondLst>
                                    <p:cond delay="2000"/>
                                  </p:stCondLst>
                                  <p:childTnLst>
                                    <p:set>
                                      <p:cBhvr>
                                        <p:cTn id="14" dur="1" fill="hold">
                                          <p:stCondLst>
                                            <p:cond delay="0"/>
                                          </p:stCondLst>
                                        </p:cTn>
                                        <p:tgtEl>
                                          <p:spTgt spid="52"/>
                                        </p:tgtEl>
                                        <p:attrNameLst>
                                          <p:attrName>style.visibility</p:attrName>
                                        </p:attrNameLst>
                                      </p:cBhvr>
                                      <p:to>
                                        <p:strVal val="visible"/>
                                      </p:to>
                                    </p:set>
                                    <p:animEffect transition="in" filter="wheel(1)">
                                      <p:cBhvr>
                                        <p:cTn id="15" dur="1000"/>
                                        <p:tgtEl>
                                          <p:spTgt spid="52"/>
                                        </p:tgtEl>
                                      </p:cBhvr>
                                    </p:animEffect>
                                  </p:childTnLst>
                                </p:cTn>
                              </p:par>
                              <p:par>
                                <p:cTn id="16" presetID="21" presetClass="entr" presetSubtype="1" fill="hold" nodeType="withEffect">
                                  <p:stCondLst>
                                    <p:cond delay="2000"/>
                                  </p:stCondLst>
                                  <p:childTnLst>
                                    <p:set>
                                      <p:cBhvr>
                                        <p:cTn id="17" dur="1" fill="hold">
                                          <p:stCondLst>
                                            <p:cond delay="0"/>
                                          </p:stCondLst>
                                        </p:cTn>
                                        <p:tgtEl>
                                          <p:spTgt spid="54"/>
                                        </p:tgtEl>
                                        <p:attrNameLst>
                                          <p:attrName>style.visibility</p:attrName>
                                        </p:attrNameLst>
                                      </p:cBhvr>
                                      <p:to>
                                        <p:strVal val="visible"/>
                                      </p:to>
                                    </p:set>
                                    <p:animEffect transition="in" filter="wheel(1)">
                                      <p:cBhvr>
                                        <p:cTn id="18" dur="1000"/>
                                        <p:tgtEl>
                                          <p:spTgt spid="54"/>
                                        </p:tgtEl>
                                      </p:cBhvr>
                                    </p:animEffect>
                                  </p:childTnLst>
                                </p:cTn>
                              </p:par>
                              <p:par>
                                <p:cTn id="19" presetID="21" presetClass="entr" presetSubtype="1" fill="hold" nodeType="withEffect">
                                  <p:stCondLst>
                                    <p:cond delay="2000"/>
                                  </p:stCondLst>
                                  <p:childTnLst>
                                    <p:set>
                                      <p:cBhvr>
                                        <p:cTn id="20" dur="1" fill="hold">
                                          <p:stCondLst>
                                            <p:cond delay="0"/>
                                          </p:stCondLst>
                                        </p:cTn>
                                        <p:tgtEl>
                                          <p:spTgt spid="57"/>
                                        </p:tgtEl>
                                        <p:attrNameLst>
                                          <p:attrName>style.visibility</p:attrName>
                                        </p:attrNameLst>
                                      </p:cBhvr>
                                      <p:to>
                                        <p:strVal val="visible"/>
                                      </p:to>
                                    </p:set>
                                    <p:animEffect transition="in" filter="wheel(1)">
                                      <p:cBhvr>
                                        <p:cTn id="21" dur="1000"/>
                                        <p:tgtEl>
                                          <p:spTgt spid="57"/>
                                        </p:tgtEl>
                                      </p:cBhvr>
                                    </p:animEffect>
                                  </p:childTnLst>
                                </p:cTn>
                              </p:par>
                              <p:par>
                                <p:cTn id="22" presetID="21" presetClass="entr" presetSubtype="1" fill="hold" nodeType="withEffect">
                                  <p:stCondLst>
                                    <p:cond delay="2000"/>
                                  </p:stCondLst>
                                  <p:childTnLst>
                                    <p:set>
                                      <p:cBhvr>
                                        <p:cTn id="23" dur="1" fill="hold">
                                          <p:stCondLst>
                                            <p:cond delay="0"/>
                                          </p:stCondLst>
                                        </p:cTn>
                                        <p:tgtEl>
                                          <p:spTgt spid="58"/>
                                        </p:tgtEl>
                                        <p:attrNameLst>
                                          <p:attrName>style.visibility</p:attrName>
                                        </p:attrNameLst>
                                      </p:cBhvr>
                                      <p:to>
                                        <p:strVal val="visible"/>
                                      </p:to>
                                    </p:set>
                                    <p:animEffect transition="in" filter="wheel(1)">
                                      <p:cBhvr>
                                        <p:cTn id="24" dur="1000"/>
                                        <p:tgtEl>
                                          <p:spTgt spid="58"/>
                                        </p:tgtEl>
                                      </p:cBhvr>
                                    </p:animEffect>
                                  </p:childTnLst>
                                </p:cTn>
                              </p:par>
                              <p:par>
                                <p:cTn id="25" presetID="21" presetClass="entr" presetSubtype="1" fill="hold" nodeType="withEffect">
                                  <p:stCondLst>
                                    <p:cond delay="200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25CEFC-47E9-80C2-DFB2-F59A5FF6980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4CB2EFDA-56B9-BE87-8CD0-5CB21D7ED93E}"/>
              </a:ext>
            </a:extLst>
          </p:cNvPr>
          <p:cNvSpPr>
            <a:spLocks noGrp="1"/>
          </p:cNvSpPr>
          <p:nvPr>
            <p:ph type="title"/>
          </p:nvPr>
        </p:nvSpPr>
        <p:spPr>
          <a:xfrm>
            <a:off x="5634887" y="1138036"/>
            <a:ext cx="5543653" cy="710429"/>
          </a:xfrm>
        </p:spPr>
        <p:txBody>
          <a:bodyPr anchor="t">
            <a:normAutofit/>
          </a:bodyPr>
          <a:lstStyle/>
          <a:p>
            <a:r>
              <a:rPr lang="es-VE" sz="3200" dirty="0" err="1"/>
              <a:t>Image</a:t>
            </a:r>
            <a:r>
              <a:rPr lang="es-VE" sz="3200" dirty="0"/>
              <a:t> </a:t>
            </a:r>
            <a:r>
              <a:rPr lang="es-VE" sz="3200" dirty="0" err="1"/>
              <a:t>Preparation</a:t>
            </a:r>
            <a:r>
              <a:rPr lang="es-VE" sz="3200" dirty="0"/>
              <a:t> </a:t>
            </a:r>
            <a:r>
              <a:rPr lang="es-VE" sz="3200" dirty="0" err="1"/>
              <a:t>Integrity</a:t>
            </a:r>
            <a:endParaRPr lang="es-CO" sz="3200" dirty="0"/>
          </a:p>
        </p:txBody>
      </p:sp>
      <p:sp>
        <p:nvSpPr>
          <p:cNvPr id="47" name="Rectangle 46">
            <a:extLst>
              <a:ext uri="{FF2B5EF4-FFF2-40B4-BE49-F238E27FC236}">
                <a16:creationId xmlns:a16="http://schemas.microsoft.com/office/drawing/2014/main" id="{AEFBF989-E1E0-41D0-8A4F-A5C3E8193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98720"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Dibujo con letras blancas&#10;&#10;Descripción generada automáticamente">
            <a:extLst>
              <a:ext uri="{FF2B5EF4-FFF2-40B4-BE49-F238E27FC236}">
                <a16:creationId xmlns:a16="http://schemas.microsoft.com/office/drawing/2014/main" id="{0C38C5FD-DB12-27B0-673A-428AA6EED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46761" y="2468830"/>
            <a:ext cx="3482341" cy="870585"/>
          </a:xfrm>
          <a:prstGeom prst="rect">
            <a:avLst/>
          </a:prstGeom>
          <a:noFill/>
        </p:spPr>
      </p:pic>
      <p:cxnSp>
        <p:nvCxnSpPr>
          <p:cNvPr id="49" name="Straight Connector 4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02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 name="Gráfico 27" descr="Avance rápido con relleno sólido">
            <a:hlinkClick r:id="" action="ppaction://hlinkshowjump?jump=nextslide"/>
            <a:extLst>
              <a:ext uri="{FF2B5EF4-FFF2-40B4-BE49-F238E27FC236}">
                <a16:creationId xmlns:a16="http://schemas.microsoft.com/office/drawing/2014/main" id="{9BAEF0B8-2FCE-1A49-F810-C32AEC7383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3795" y="3522305"/>
            <a:ext cx="2468270" cy="2468270"/>
          </a:xfrm>
          <a:prstGeom prst="rect">
            <a:avLst/>
          </a:prstGeom>
        </p:spPr>
      </p:pic>
      <p:pic>
        <p:nvPicPr>
          <p:cNvPr id="40" name="Imagen 39" descr="Patrón de fondo&#10;&#10;Descripción generada automáticamente con confianza baja">
            <a:extLst>
              <a:ext uri="{FF2B5EF4-FFF2-40B4-BE49-F238E27FC236}">
                <a16:creationId xmlns:a16="http://schemas.microsoft.com/office/drawing/2014/main" id="{AA23C910-F160-80F5-C9E9-6D673DC17D15}"/>
              </a:ext>
            </a:extLst>
          </p:cNvPr>
          <p:cNvPicPr>
            <a:picLocks noChangeAspect="1"/>
          </p:cNvPicPr>
          <p:nvPr/>
        </p:nvPicPr>
        <p:blipFill>
          <a:blip r:embed="rId5"/>
          <a:stretch>
            <a:fillRect/>
          </a:stretch>
        </p:blipFill>
        <p:spPr>
          <a:xfrm>
            <a:off x="9944457" y="5565349"/>
            <a:ext cx="1514686" cy="628738"/>
          </a:xfrm>
          <a:prstGeom prst="rect">
            <a:avLst/>
          </a:prstGeom>
        </p:spPr>
      </p:pic>
      <p:pic>
        <p:nvPicPr>
          <p:cNvPr id="29" name="Gráfico 28" descr="Hogar con relleno sólido">
            <a:hlinkClick r:id="rId6" action="ppaction://hlinksldjump"/>
            <a:extLst>
              <a:ext uri="{FF2B5EF4-FFF2-40B4-BE49-F238E27FC236}">
                <a16:creationId xmlns:a16="http://schemas.microsoft.com/office/drawing/2014/main" id="{7976ADDB-B988-53DD-2709-23429FA589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0"/>
            <a:ext cx="437535" cy="437535"/>
          </a:xfrm>
          <a:prstGeom prst="rect">
            <a:avLst/>
          </a:prstGeom>
        </p:spPr>
      </p:pic>
      <p:pic>
        <p:nvPicPr>
          <p:cNvPr id="30" name="Gráfico 29" descr="Icono de menú de hamburguesa con relleno sólido">
            <a:hlinkClick r:id="" action="ppaction://noaction"/>
            <a:extLst>
              <a:ext uri="{FF2B5EF4-FFF2-40B4-BE49-F238E27FC236}">
                <a16:creationId xmlns:a16="http://schemas.microsoft.com/office/drawing/2014/main" id="{0036CF40-3D1D-7FD7-5DE5-DD926DE280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54465" y="437535"/>
            <a:ext cx="437535" cy="437535"/>
          </a:xfrm>
          <a:prstGeom prst="rect">
            <a:avLst/>
          </a:prstGeom>
        </p:spPr>
      </p:pic>
      <p:pic>
        <p:nvPicPr>
          <p:cNvPr id="38" name="Imagen 37" descr="Logotipo&#10;&#10;Descripción generada automáticamente con confianza baja">
            <a:extLst>
              <a:ext uri="{FF2B5EF4-FFF2-40B4-BE49-F238E27FC236}">
                <a16:creationId xmlns:a16="http://schemas.microsoft.com/office/drawing/2014/main" id="{FB0AC033-49B6-C611-0DCC-D93392248429}"/>
              </a:ext>
            </a:extLst>
          </p:cNvPr>
          <p:cNvPicPr>
            <a:picLocks noChangeAspect="1"/>
          </p:cNvPicPr>
          <p:nvPr/>
        </p:nvPicPr>
        <p:blipFill>
          <a:blip r:embed="rId11"/>
          <a:stretch>
            <a:fillRect/>
          </a:stretch>
        </p:blipFill>
        <p:spPr>
          <a:xfrm>
            <a:off x="460330" y="5901617"/>
            <a:ext cx="866896" cy="600159"/>
          </a:xfrm>
          <a:prstGeom prst="rect">
            <a:avLst/>
          </a:prstGeom>
        </p:spPr>
      </p:pic>
      <p:graphicFrame>
        <p:nvGraphicFramePr>
          <p:cNvPr id="42" name="CuadroTexto 2">
            <a:extLst>
              <a:ext uri="{FF2B5EF4-FFF2-40B4-BE49-F238E27FC236}">
                <a16:creationId xmlns:a16="http://schemas.microsoft.com/office/drawing/2014/main" id="{9E48DA31-019A-B4BB-256A-76C8C16A00C1}"/>
              </a:ext>
            </a:extLst>
          </p:cNvPr>
          <p:cNvGraphicFramePr/>
          <p:nvPr>
            <p:extLst>
              <p:ext uri="{D42A27DB-BD31-4B8C-83A1-F6EECF244321}">
                <p14:modId xmlns:p14="http://schemas.microsoft.com/office/powerpoint/2010/main" val="3724906067"/>
              </p:ext>
            </p:extLst>
          </p:nvPr>
        </p:nvGraphicFramePr>
        <p:xfrm>
          <a:off x="5634887" y="2261420"/>
          <a:ext cx="5543653" cy="45031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46417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6CD626-E8C1-75D3-46B5-501EF4083B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5917" y="343258"/>
            <a:ext cx="2504350" cy="626088"/>
          </a:xfrm>
          <a:prstGeom prst="rect">
            <a:avLst/>
          </a:prstGeom>
          <a:noFill/>
          <a:ln>
            <a:noFill/>
          </a:ln>
        </p:spPr>
      </p:pic>
      <p:pic>
        <p:nvPicPr>
          <p:cNvPr id="5" name="Gráfico 4" descr="Hogar con relleno sólido">
            <a:hlinkClick r:id="rId3" action="ppaction://hlinksldjump"/>
            <a:extLst>
              <a:ext uri="{FF2B5EF4-FFF2-40B4-BE49-F238E27FC236}">
                <a16:creationId xmlns:a16="http://schemas.microsoft.com/office/drawing/2014/main" id="{E9647525-FBDF-37B5-E927-2D5B4CF5DD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6" name="Gráfico 5" descr="Icono de menú de hamburguesa con relleno sólido">
            <a:hlinkClick r:id="rId6" action="ppaction://hlinksldjump"/>
            <a:extLst>
              <a:ext uri="{FF2B5EF4-FFF2-40B4-BE49-F238E27FC236}">
                <a16:creationId xmlns:a16="http://schemas.microsoft.com/office/drawing/2014/main" id="{1FD8D00C-CC7D-9628-27CB-D5C6DEBC83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7" name="Gráfico 6" descr="Rebobinar con relleno sólido">
            <a:hlinkClick r:id="" action="ppaction://hlinkshowjump?jump=previousslide"/>
            <a:extLst>
              <a:ext uri="{FF2B5EF4-FFF2-40B4-BE49-F238E27FC236}">
                <a16:creationId xmlns:a16="http://schemas.microsoft.com/office/drawing/2014/main" id="{694439A5-FBF5-C93F-930B-27844B96FB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2779" y="6427080"/>
            <a:ext cx="519300" cy="519300"/>
          </a:xfrm>
          <a:prstGeom prst="rect">
            <a:avLst/>
          </a:prstGeom>
        </p:spPr>
      </p:pic>
      <p:pic>
        <p:nvPicPr>
          <p:cNvPr id="8" name="Gráfico 7" descr="Avance rápido con relleno sólido">
            <a:hlinkClick r:id="" action="ppaction://hlinkshowjump?jump=nextslide"/>
            <a:extLst>
              <a:ext uri="{FF2B5EF4-FFF2-40B4-BE49-F238E27FC236}">
                <a16:creationId xmlns:a16="http://schemas.microsoft.com/office/drawing/2014/main" id="{1E1804A2-46C1-24CC-D9D1-0B77D4D2F4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72860" y="6427080"/>
            <a:ext cx="519300" cy="519300"/>
          </a:xfrm>
          <a:prstGeom prst="rect">
            <a:avLst/>
          </a:prstGeom>
        </p:spPr>
      </p:pic>
      <p:sp>
        <p:nvSpPr>
          <p:cNvPr id="9" name="Título 1">
            <a:extLst>
              <a:ext uri="{FF2B5EF4-FFF2-40B4-BE49-F238E27FC236}">
                <a16:creationId xmlns:a16="http://schemas.microsoft.com/office/drawing/2014/main" id="{2E5F5A58-0AE0-7FDA-7A6D-8CB1BC6D16B6}"/>
              </a:ext>
            </a:extLst>
          </p:cNvPr>
          <p:cNvSpPr>
            <a:spLocks noGrp="1"/>
          </p:cNvSpPr>
          <p:nvPr>
            <p:ph type="title"/>
          </p:nvPr>
        </p:nvSpPr>
        <p:spPr>
          <a:xfrm>
            <a:off x="804219" y="1273277"/>
            <a:ext cx="3748117" cy="970892"/>
          </a:xfrm>
        </p:spPr>
        <p:txBody>
          <a:bodyPr anchor="b">
            <a:normAutofit fontScale="90000"/>
          </a:bodyPr>
          <a:lstStyle/>
          <a:p>
            <a:r>
              <a:rPr lang="en-US" sz="3000" dirty="0"/>
              <a:t>Request for Original Data in Case of Doubts </a:t>
            </a:r>
          </a:p>
        </p:txBody>
      </p:sp>
      <p:sp>
        <p:nvSpPr>
          <p:cNvPr id="10" name="Marcador de contenido 2">
            <a:extLst>
              <a:ext uri="{FF2B5EF4-FFF2-40B4-BE49-F238E27FC236}">
                <a16:creationId xmlns:a16="http://schemas.microsoft.com/office/drawing/2014/main" id="{8D35611C-3DE2-B30D-9BC2-A40C2E378A3B}"/>
              </a:ext>
            </a:extLst>
          </p:cNvPr>
          <p:cNvSpPr>
            <a:spLocks noGrp="1"/>
          </p:cNvSpPr>
          <p:nvPr>
            <p:ph idx="1"/>
          </p:nvPr>
        </p:nvSpPr>
        <p:spPr>
          <a:xfrm>
            <a:off x="5319253" y="1565148"/>
            <a:ext cx="5608188" cy="1863851"/>
          </a:xfrm>
        </p:spPr>
        <p:txBody>
          <a:bodyPr>
            <a:noAutofit/>
          </a:bodyPr>
          <a:lstStyle/>
          <a:p>
            <a:pPr marL="0" indent="0">
              <a:buNone/>
            </a:pPr>
            <a:r>
              <a:rPr lang="en-US" sz="2000" dirty="0">
                <a:solidFill>
                  <a:schemeClr val="bg2">
                    <a:lumMod val="25000"/>
                  </a:schemeClr>
                </a:solidFill>
                <a:latin typeface="Abadi Extra Light" panose="020B0204020104020204" pitchFamily="34" charset="0"/>
              </a:rPr>
              <a:t>When doubts arise about published results - for example, if there are suspicions about the accuracy of the data or if inconsistencies are present - </a:t>
            </a:r>
            <a:r>
              <a:rPr lang="en-US" sz="2000" i="1" dirty="0">
                <a:solidFill>
                  <a:srgbClr val="B70E0C"/>
                </a:solidFill>
                <a:latin typeface="Abadi Extra Light" panose="020B0204020104020204" pitchFamily="34" charset="0"/>
              </a:rPr>
              <a:t>Económicas CUC </a:t>
            </a:r>
            <a:r>
              <a:rPr lang="en-US" sz="2000" dirty="0">
                <a:solidFill>
                  <a:schemeClr val="bg2">
                    <a:lumMod val="25000"/>
                  </a:schemeClr>
                </a:solidFill>
                <a:latin typeface="Abadi Extra Light" panose="020B0204020104020204" pitchFamily="34" charset="0"/>
              </a:rPr>
              <a:t>may request that the authors provide the original data underlying the experiments or analyses shown in the images.</a:t>
            </a:r>
          </a:p>
        </p:txBody>
      </p:sp>
      <p:graphicFrame>
        <p:nvGraphicFramePr>
          <p:cNvPr id="11" name="Marcador de contenido 2">
            <a:extLst>
              <a:ext uri="{FF2B5EF4-FFF2-40B4-BE49-F238E27FC236}">
                <a16:creationId xmlns:a16="http://schemas.microsoft.com/office/drawing/2014/main" id="{5EDEBA50-37FA-844D-3EBF-D780A1DC74E1}"/>
              </a:ext>
            </a:extLst>
          </p:cNvPr>
          <p:cNvGraphicFramePr/>
          <p:nvPr>
            <p:extLst>
              <p:ext uri="{D42A27DB-BD31-4B8C-83A1-F6EECF244321}">
                <p14:modId xmlns:p14="http://schemas.microsoft.com/office/powerpoint/2010/main" val="927655102"/>
              </p:ext>
            </p:extLst>
          </p:nvPr>
        </p:nvGraphicFramePr>
        <p:xfrm>
          <a:off x="971368" y="3607358"/>
          <a:ext cx="9036789" cy="263878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41290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ppt_w</p:attrName>
                                        </p:attrNameLst>
                                      </p:cBhvr>
                                      <p:tavLst>
                                        <p:tav tm="0" fmla="#ppt_w*sin(2.5*pi*$)">
                                          <p:val>
                                            <p:fltVal val="0"/>
                                          </p:val>
                                        </p:tav>
                                        <p:tav tm="100000">
                                          <p:val>
                                            <p:fltVal val="1"/>
                                          </p:val>
                                        </p:tav>
                                      </p:tavLst>
                                    </p:anim>
                                    <p:anim calcmode="lin" valueType="num">
                                      <p:cBhvr>
                                        <p:cTn id="9"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DEBD97-A0B4-07FC-E3BF-DDAA26C4C37F}"/>
              </a:ext>
            </a:extLst>
          </p:cNvPr>
          <p:cNvSpPr>
            <a:spLocks noGrp="1"/>
          </p:cNvSpPr>
          <p:nvPr>
            <p:ph type="title"/>
          </p:nvPr>
        </p:nvSpPr>
        <p:spPr>
          <a:xfrm>
            <a:off x="1869372" y="1191974"/>
            <a:ext cx="5419725" cy="861194"/>
          </a:xfrm>
        </p:spPr>
        <p:txBody>
          <a:bodyPr>
            <a:normAutofit/>
          </a:bodyPr>
          <a:lstStyle/>
          <a:p>
            <a:r>
              <a:rPr lang="en-US" sz="3000" dirty="0"/>
              <a:t>Time Limits for Data Retention</a:t>
            </a:r>
          </a:p>
        </p:txBody>
      </p:sp>
      <p:grpSp>
        <p:nvGrpSpPr>
          <p:cNvPr id="19" name="Grupo 18">
            <a:extLst>
              <a:ext uri="{FF2B5EF4-FFF2-40B4-BE49-F238E27FC236}">
                <a16:creationId xmlns:a16="http://schemas.microsoft.com/office/drawing/2014/main" id="{CE7791E5-E2B4-C27E-F3D0-EA50488E786A}"/>
              </a:ext>
            </a:extLst>
          </p:cNvPr>
          <p:cNvGrpSpPr/>
          <p:nvPr/>
        </p:nvGrpSpPr>
        <p:grpSpPr>
          <a:xfrm>
            <a:off x="1692249" y="3155999"/>
            <a:ext cx="3113544" cy="1899231"/>
            <a:chOff x="1692249" y="3155999"/>
            <a:chExt cx="3113544" cy="1899231"/>
          </a:xfrm>
        </p:grpSpPr>
        <p:grpSp>
          <p:nvGrpSpPr>
            <p:cNvPr id="17" name="Grupo 16">
              <a:extLst>
                <a:ext uri="{FF2B5EF4-FFF2-40B4-BE49-F238E27FC236}">
                  <a16:creationId xmlns:a16="http://schemas.microsoft.com/office/drawing/2014/main" id="{64083FBF-8ACF-7E7D-3727-67658F406D39}"/>
                </a:ext>
              </a:extLst>
            </p:cNvPr>
            <p:cNvGrpSpPr/>
            <p:nvPr/>
          </p:nvGrpSpPr>
          <p:grpSpPr>
            <a:xfrm>
              <a:off x="1692249" y="3333202"/>
              <a:ext cx="879576" cy="1556397"/>
              <a:chOff x="1711914" y="3665827"/>
              <a:chExt cx="879576" cy="879576"/>
            </a:xfrm>
          </p:grpSpPr>
          <p:sp>
            <p:nvSpPr>
              <p:cNvPr id="10" name="Elipse 9">
                <a:extLst>
                  <a:ext uri="{FF2B5EF4-FFF2-40B4-BE49-F238E27FC236}">
                    <a16:creationId xmlns:a16="http://schemas.microsoft.com/office/drawing/2014/main" id="{74018B6F-6D3C-1DCD-230E-BA97E056AA09}"/>
                  </a:ext>
                </a:extLst>
              </p:cNvPr>
              <p:cNvSpPr/>
              <p:nvPr/>
            </p:nvSpPr>
            <p:spPr>
              <a:xfrm>
                <a:off x="1711914" y="3665827"/>
                <a:ext cx="879576" cy="879576"/>
              </a:xfrm>
              <a:prstGeom prst="ellipse">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11" name="Rectángulo 10" descr="Banco">
                <a:extLst>
                  <a:ext uri="{FF2B5EF4-FFF2-40B4-BE49-F238E27FC236}">
                    <a16:creationId xmlns:a16="http://schemas.microsoft.com/office/drawing/2014/main" id="{67DA5611-D3FA-9C59-9184-D73C334E8FF2}"/>
                  </a:ext>
                </a:extLst>
              </p:cNvPr>
              <p:cNvSpPr/>
              <p:nvPr/>
            </p:nvSpPr>
            <p:spPr>
              <a:xfrm>
                <a:off x="1896625" y="3850538"/>
                <a:ext cx="510154" cy="510154"/>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3">
                <a:schemeClr val="lt1">
                  <a:hueOff val="0"/>
                  <a:satOff val="0"/>
                  <a:lumOff val="0"/>
                  <a:alphaOff val="0"/>
                </a:schemeClr>
              </a:lnRef>
              <a:fillRef idx="1">
                <a:scrgbClr r="0" g="0" b="0"/>
              </a:fillRef>
              <a:effectRef idx="1">
                <a:schemeClr val="accent2">
                  <a:alpha val="90000"/>
                  <a:hueOff val="0"/>
                  <a:satOff val="0"/>
                  <a:lumOff val="0"/>
                  <a:alphaOff val="0"/>
                </a:schemeClr>
              </a:effectRef>
              <a:fontRef idx="minor">
                <a:schemeClr val="lt1"/>
              </a:fontRef>
            </p:style>
            <p:txBody>
              <a:bodyPr/>
              <a:lstStyle/>
              <a:p>
                <a:endParaRPr lang="es-CO"/>
              </a:p>
            </p:txBody>
          </p:sp>
        </p:grpSp>
        <p:sp>
          <p:nvSpPr>
            <p:cNvPr id="12" name="Forma libre: forma 11">
              <a:extLst>
                <a:ext uri="{FF2B5EF4-FFF2-40B4-BE49-F238E27FC236}">
                  <a16:creationId xmlns:a16="http://schemas.microsoft.com/office/drawing/2014/main" id="{EDF0D6C3-CA1C-36CF-F314-6BAA64881B41}"/>
                </a:ext>
              </a:extLst>
            </p:cNvPr>
            <p:cNvSpPr/>
            <p:nvPr/>
          </p:nvSpPr>
          <p:spPr>
            <a:xfrm>
              <a:off x="2732505" y="3155999"/>
              <a:ext cx="2073288" cy="1899231"/>
            </a:xfrm>
            <a:custGeom>
              <a:avLst/>
              <a:gdLst>
                <a:gd name="connsiteX0" fmla="*/ 0 w 2073288"/>
                <a:gd name="connsiteY0" fmla="*/ 0 h 879576"/>
                <a:gd name="connsiteX1" fmla="*/ 2073288 w 2073288"/>
                <a:gd name="connsiteY1" fmla="*/ 0 h 879576"/>
                <a:gd name="connsiteX2" fmla="*/ 2073288 w 2073288"/>
                <a:gd name="connsiteY2" fmla="*/ 879576 h 879576"/>
                <a:gd name="connsiteX3" fmla="*/ 0 w 2073288"/>
                <a:gd name="connsiteY3" fmla="*/ 879576 h 879576"/>
                <a:gd name="connsiteX4" fmla="*/ 0 w 2073288"/>
                <a:gd name="connsiteY4" fmla="*/ 0 h 879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288" h="879576">
                  <a:moveTo>
                    <a:pt x="0" y="0"/>
                  </a:moveTo>
                  <a:lnTo>
                    <a:pt x="2073288" y="0"/>
                  </a:lnTo>
                  <a:lnTo>
                    <a:pt x="2073288" y="879576"/>
                  </a:lnTo>
                  <a:lnTo>
                    <a:pt x="0" y="8795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600" kern="1200" dirty="0">
                  <a:latin typeface="Agency FB" panose="020B0503020202020204" pitchFamily="34" charset="0"/>
                </a:rPr>
                <a:t>Unlike some </a:t>
              </a:r>
              <a:r>
                <a:rPr lang="en-US" sz="1600" b="1" kern="1200" dirty="0">
                  <a:latin typeface="Agency FB" panose="020B0503020202020204" pitchFamily="34" charset="0"/>
                </a:rPr>
                <a:t>funding agencies </a:t>
              </a:r>
              <a:r>
                <a:rPr lang="en-US" sz="1600" kern="1200" dirty="0">
                  <a:latin typeface="Agency FB" panose="020B0503020202020204" pitchFamily="34" charset="0"/>
                </a:rPr>
                <a:t>or </a:t>
              </a:r>
              <a:r>
                <a:rPr lang="es-CO" sz="1600" b="1" kern="1200" dirty="0" err="1">
                  <a:latin typeface="Agency FB" panose="020B0503020202020204" pitchFamily="34" charset="0"/>
                </a:rPr>
                <a:t>institutional</a:t>
              </a:r>
              <a:r>
                <a:rPr lang="es-CO" sz="1600" b="1" kern="1200" dirty="0">
                  <a:latin typeface="Agency FB" panose="020B0503020202020204" pitchFamily="34" charset="0"/>
                </a:rPr>
                <a:t> </a:t>
              </a:r>
              <a:r>
                <a:rPr lang="es-CO" sz="1600" b="1" kern="1200" dirty="0" err="1">
                  <a:latin typeface="Agency FB" panose="020B0503020202020204" pitchFamily="34" charset="0"/>
                </a:rPr>
                <a:t>policies</a:t>
              </a:r>
              <a:r>
                <a:rPr lang="es-CO" sz="1600" kern="1200" dirty="0">
                  <a:latin typeface="Agency FB" panose="020B0503020202020204" pitchFamily="34" charset="0"/>
                </a:rPr>
                <a:t>, </a:t>
              </a:r>
              <a:r>
                <a:rPr lang="es-CO" sz="1600" kern="1200" dirty="0" err="1">
                  <a:latin typeface="Agency FB" panose="020B0503020202020204" pitchFamily="34" charset="0"/>
                </a:rPr>
                <a:t>which</a:t>
              </a:r>
              <a:r>
                <a:rPr lang="es-CO" sz="1600" kern="1200" dirty="0">
                  <a:latin typeface="Agency FB" panose="020B0503020202020204" pitchFamily="34" charset="0"/>
                </a:rPr>
                <a:t> </a:t>
              </a:r>
              <a:r>
                <a:rPr lang="en-US" sz="1600" kern="1200" dirty="0">
                  <a:latin typeface="Agency FB" panose="020B0503020202020204" pitchFamily="34" charset="0"/>
                </a:rPr>
                <a:t>usually require the retention of data for a certain period after the completion or publication of a </a:t>
              </a:r>
              <a:r>
                <a:rPr lang="es-CO" sz="1600" kern="1200" dirty="0" err="1">
                  <a:latin typeface="Agency FB" panose="020B0503020202020204" pitchFamily="34" charset="0"/>
                </a:rPr>
                <a:t>project</a:t>
              </a:r>
              <a:r>
                <a:rPr lang="es-CO" sz="1600" kern="1200" dirty="0">
                  <a:latin typeface="Agency FB" panose="020B0503020202020204" pitchFamily="34" charset="0"/>
                </a:rPr>
                <a:t>, </a:t>
              </a:r>
              <a:r>
                <a:rPr lang="es-CO" sz="1600" i="1" kern="1200" dirty="0">
                  <a:solidFill>
                    <a:srgbClr val="B70E0C"/>
                  </a:solidFill>
                  <a:latin typeface="Agency FB" panose="020B0503020202020204" pitchFamily="34" charset="0"/>
                </a:rPr>
                <a:t>Económicas CUC  </a:t>
              </a:r>
              <a:r>
                <a:rPr lang="es-CO" sz="1600" b="1" kern="1200" dirty="0" err="1">
                  <a:latin typeface="Agency FB" panose="020B0503020202020204" pitchFamily="34" charset="0"/>
                </a:rPr>
                <a:t>does</a:t>
              </a:r>
              <a:r>
                <a:rPr lang="es-CO" sz="1600" b="1" kern="1200" dirty="0">
                  <a:latin typeface="Agency FB" panose="020B0503020202020204" pitchFamily="34" charset="0"/>
                </a:rPr>
                <a:t> </a:t>
              </a:r>
              <a:r>
                <a:rPr lang="en-US" sz="1600" b="1" kern="1200" dirty="0">
                  <a:latin typeface="Agency FB" panose="020B0503020202020204" pitchFamily="34" charset="0"/>
                </a:rPr>
                <a:t>not impose a specific time limit </a:t>
              </a:r>
              <a:r>
                <a:rPr lang="en-US" sz="1600" kern="1200" dirty="0">
                  <a:latin typeface="Agency FB" panose="020B0503020202020204" pitchFamily="34" charset="0"/>
                </a:rPr>
                <a:t>for the retention of the original </a:t>
              </a:r>
              <a:r>
                <a:rPr lang="es-CO" sz="1600" kern="1200" dirty="0">
                  <a:latin typeface="Agency FB" panose="020B0503020202020204" pitchFamily="34" charset="0"/>
                </a:rPr>
                <a:t>data.</a:t>
              </a:r>
              <a:endParaRPr lang="en-US" sz="1600" kern="1200" dirty="0">
                <a:latin typeface="Agency FB" panose="020B0503020202020204" pitchFamily="34" charset="0"/>
              </a:endParaRPr>
            </a:p>
          </p:txBody>
        </p:sp>
      </p:grpSp>
      <p:grpSp>
        <p:nvGrpSpPr>
          <p:cNvPr id="18" name="Grupo 17">
            <a:extLst>
              <a:ext uri="{FF2B5EF4-FFF2-40B4-BE49-F238E27FC236}">
                <a16:creationId xmlns:a16="http://schemas.microsoft.com/office/drawing/2014/main" id="{2FE932CF-A41C-83EC-CAE1-43D901AE7D3A}"/>
              </a:ext>
            </a:extLst>
          </p:cNvPr>
          <p:cNvGrpSpPr/>
          <p:nvPr/>
        </p:nvGrpSpPr>
        <p:grpSpPr>
          <a:xfrm>
            <a:off x="6148578" y="3327415"/>
            <a:ext cx="3202389" cy="1562184"/>
            <a:chOff x="6148578" y="3327415"/>
            <a:chExt cx="3202389" cy="1562184"/>
          </a:xfrm>
        </p:grpSpPr>
        <p:grpSp>
          <p:nvGrpSpPr>
            <p:cNvPr id="16" name="Grupo 15">
              <a:extLst>
                <a:ext uri="{FF2B5EF4-FFF2-40B4-BE49-F238E27FC236}">
                  <a16:creationId xmlns:a16="http://schemas.microsoft.com/office/drawing/2014/main" id="{098BE932-BA9E-3B38-99F5-527F98CE85C7}"/>
                </a:ext>
              </a:extLst>
            </p:cNvPr>
            <p:cNvGrpSpPr/>
            <p:nvPr/>
          </p:nvGrpSpPr>
          <p:grpSpPr>
            <a:xfrm>
              <a:off x="6148578" y="3333202"/>
              <a:ext cx="879576" cy="1556397"/>
              <a:chOff x="6168243" y="3665827"/>
              <a:chExt cx="879576" cy="879576"/>
            </a:xfrm>
          </p:grpSpPr>
          <p:sp>
            <p:nvSpPr>
              <p:cNvPr id="13" name="Elipse 12">
                <a:extLst>
                  <a:ext uri="{FF2B5EF4-FFF2-40B4-BE49-F238E27FC236}">
                    <a16:creationId xmlns:a16="http://schemas.microsoft.com/office/drawing/2014/main" id="{79BDB67C-B85B-01D6-2799-E52A9FA84EDA}"/>
                  </a:ext>
                </a:extLst>
              </p:cNvPr>
              <p:cNvSpPr/>
              <p:nvPr/>
            </p:nvSpPr>
            <p:spPr>
              <a:xfrm>
                <a:off x="6168243" y="3665827"/>
                <a:ext cx="879576" cy="879576"/>
              </a:xfrm>
              <a:prstGeom prst="ellipse">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14" name="Rectángulo 13" descr="Mano abierta con planta contorno">
                <a:extLst>
                  <a:ext uri="{FF2B5EF4-FFF2-40B4-BE49-F238E27FC236}">
                    <a16:creationId xmlns:a16="http://schemas.microsoft.com/office/drawing/2014/main" id="{6A98797F-4451-3898-D1AA-CBA06A4FE9D0}"/>
                  </a:ext>
                </a:extLst>
              </p:cNvPr>
              <p:cNvSpPr/>
              <p:nvPr/>
            </p:nvSpPr>
            <p:spPr>
              <a:xfrm>
                <a:off x="6352954" y="3850538"/>
                <a:ext cx="510154" cy="510154"/>
              </a:xfrm>
              <a:prstGeom prst="rect">
                <a:avLst/>
              </a:prstGeom>
              <a:blipFill>
                <a:blip r:embed="rId4">
                  <a:extLst>
                    <a:ext uri="{96DAC541-7B7A-43D3-8B79-37D633B846F1}">
                      <asvg:svgBlip xmlns:asvg="http://schemas.microsoft.com/office/drawing/2016/SVG/main" r:embed="rId5"/>
                    </a:ext>
                  </a:extLst>
                </a:blip>
                <a:srcRect/>
                <a:stretch>
                  <a:fillRect/>
                </a:stretch>
              </a:blipFill>
            </p:spPr>
            <p:style>
              <a:lnRef idx="3">
                <a:schemeClr val="lt1">
                  <a:hueOff val="0"/>
                  <a:satOff val="0"/>
                  <a:lumOff val="0"/>
                  <a:alphaOff val="0"/>
                </a:schemeClr>
              </a:lnRef>
              <a:fillRef idx="1">
                <a:scrgbClr r="0" g="0" b="0"/>
              </a:fillRef>
              <a:effectRef idx="1">
                <a:schemeClr val="accent2">
                  <a:alpha val="90000"/>
                  <a:hueOff val="0"/>
                  <a:satOff val="0"/>
                  <a:lumOff val="0"/>
                  <a:alphaOff val="-40000"/>
                </a:schemeClr>
              </a:effectRef>
              <a:fontRef idx="minor">
                <a:schemeClr val="lt1"/>
              </a:fontRef>
            </p:style>
            <p:txBody>
              <a:bodyPr/>
              <a:lstStyle/>
              <a:p>
                <a:endParaRPr lang="es-CO"/>
              </a:p>
            </p:txBody>
          </p:sp>
        </p:grpSp>
        <p:sp>
          <p:nvSpPr>
            <p:cNvPr id="15" name="Forma libre: forma 14">
              <a:extLst>
                <a:ext uri="{FF2B5EF4-FFF2-40B4-BE49-F238E27FC236}">
                  <a16:creationId xmlns:a16="http://schemas.microsoft.com/office/drawing/2014/main" id="{461E8739-090C-EDE2-F35A-9D4EC01F9999}"/>
                </a:ext>
              </a:extLst>
            </p:cNvPr>
            <p:cNvSpPr/>
            <p:nvPr/>
          </p:nvSpPr>
          <p:spPr>
            <a:xfrm>
              <a:off x="7277679" y="3327415"/>
              <a:ext cx="2073288" cy="1556397"/>
            </a:xfrm>
            <a:custGeom>
              <a:avLst/>
              <a:gdLst>
                <a:gd name="connsiteX0" fmla="*/ 0 w 2073288"/>
                <a:gd name="connsiteY0" fmla="*/ 0 h 879576"/>
                <a:gd name="connsiteX1" fmla="*/ 2073288 w 2073288"/>
                <a:gd name="connsiteY1" fmla="*/ 0 h 879576"/>
                <a:gd name="connsiteX2" fmla="*/ 2073288 w 2073288"/>
                <a:gd name="connsiteY2" fmla="*/ 879576 h 879576"/>
                <a:gd name="connsiteX3" fmla="*/ 0 w 2073288"/>
                <a:gd name="connsiteY3" fmla="*/ 879576 h 879576"/>
                <a:gd name="connsiteX4" fmla="*/ 0 w 2073288"/>
                <a:gd name="connsiteY4" fmla="*/ 0 h 879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288" h="879576">
                  <a:moveTo>
                    <a:pt x="0" y="0"/>
                  </a:moveTo>
                  <a:lnTo>
                    <a:pt x="2073288" y="0"/>
                  </a:lnTo>
                  <a:lnTo>
                    <a:pt x="2073288" y="879576"/>
                  </a:lnTo>
                  <a:lnTo>
                    <a:pt x="0" y="8795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r>
                <a:rPr lang="en-US" sz="1600" kern="100" dirty="0">
                  <a:effectLst/>
                  <a:latin typeface="Agency FB" panose="020B0503020202020204" pitchFamily="34" charset="0"/>
                  <a:ea typeface="Aptos" panose="020B0004020202020204" pitchFamily="34" charset="0"/>
                  <a:cs typeface="Times New Roman" panose="02020603050405020304" pitchFamily="18" charset="0"/>
                </a:rPr>
                <a:t>This implies that authors have a </a:t>
              </a:r>
              <a:r>
                <a:rPr lang="en-US" sz="1600" b="1" kern="100" dirty="0">
                  <a:effectLst/>
                  <a:latin typeface="Agency FB" panose="020B0503020202020204" pitchFamily="34" charset="0"/>
                  <a:ea typeface="Aptos" panose="020B0004020202020204" pitchFamily="34" charset="0"/>
                  <a:cs typeface="Times New Roman" panose="02020603050405020304" pitchFamily="18" charset="0"/>
                </a:rPr>
                <a:t>continuing responsibility </a:t>
              </a:r>
              <a:r>
                <a:rPr lang="en-US" sz="1600" kern="100" dirty="0">
                  <a:effectLst/>
                  <a:latin typeface="Agency FB" panose="020B0503020202020204" pitchFamily="34" charset="0"/>
                  <a:ea typeface="Aptos" panose="020B0004020202020204" pitchFamily="34" charset="0"/>
                  <a:cs typeface="Times New Roman" panose="02020603050405020304" pitchFamily="18" charset="0"/>
                </a:rPr>
                <a:t>to ensure that data are accessible for review even after the article is published, which helps to maintain the </a:t>
              </a:r>
              <a:r>
                <a:rPr lang="en-US" sz="1600" b="1" kern="100" dirty="0">
                  <a:effectLst/>
                  <a:latin typeface="Agency FB" panose="020B0503020202020204" pitchFamily="34" charset="0"/>
                  <a:ea typeface="Aptos" panose="020B0004020202020204" pitchFamily="34" charset="0"/>
                  <a:cs typeface="Times New Roman" panose="02020603050405020304" pitchFamily="18" charset="0"/>
                </a:rPr>
                <a:t>transparency </a:t>
              </a:r>
              <a:r>
                <a:rPr lang="en-US" sz="1600" kern="100" dirty="0">
                  <a:effectLst/>
                  <a:latin typeface="Agency FB" panose="020B0503020202020204" pitchFamily="34" charset="0"/>
                  <a:ea typeface="Aptos" panose="020B0004020202020204" pitchFamily="34" charset="0"/>
                  <a:cs typeface="Times New Roman" panose="02020603050405020304" pitchFamily="18" charset="0"/>
                </a:rPr>
                <a:t>and </a:t>
              </a:r>
              <a:r>
                <a:rPr lang="en-US" sz="1600" b="1" kern="100" dirty="0">
                  <a:effectLst/>
                  <a:latin typeface="Agency FB" panose="020B0503020202020204" pitchFamily="34" charset="0"/>
                  <a:ea typeface="Aptos" panose="020B0004020202020204" pitchFamily="34" charset="0"/>
                  <a:cs typeface="Times New Roman" panose="02020603050405020304" pitchFamily="18" charset="0"/>
                </a:rPr>
                <a:t>reliability</a:t>
              </a:r>
              <a:r>
                <a:rPr lang="en-US" sz="1600" kern="100" dirty="0">
                  <a:effectLst/>
                  <a:latin typeface="Agency FB" panose="020B0503020202020204" pitchFamily="34" charset="0"/>
                  <a:ea typeface="Aptos" panose="020B0004020202020204" pitchFamily="34" charset="0"/>
                  <a:cs typeface="Times New Roman" panose="02020603050405020304" pitchFamily="18" charset="0"/>
                </a:rPr>
                <a:t> of the research in the long term.</a:t>
              </a:r>
              <a:endParaRPr lang="es-CO" sz="1600" kern="100" dirty="0">
                <a:effectLst/>
                <a:latin typeface="Agency FB" panose="020B0503020202020204" pitchFamily="34" charset="0"/>
                <a:ea typeface="Aptos" panose="020B00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E8996BF8-603D-AA2F-A0CC-7F12D5FAC81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7" action="ppaction://hlinksldjump"/>
            <a:extLst>
              <a:ext uri="{FF2B5EF4-FFF2-40B4-BE49-F238E27FC236}">
                <a16:creationId xmlns:a16="http://schemas.microsoft.com/office/drawing/2014/main" id="{A03D4291-27B0-9DEB-23D1-0C10BED2A6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54465" y="0"/>
            <a:ext cx="437535" cy="437535"/>
          </a:xfrm>
          <a:prstGeom prst="rect">
            <a:avLst/>
          </a:prstGeom>
        </p:spPr>
      </p:pic>
      <p:pic>
        <p:nvPicPr>
          <p:cNvPr id="7" name="Gráfico 6" descr="Icono de menú de hamburguesa con relleno sólido">
            <a:hlinkClick r:id="rId10" action="ppaction://hlinksldjump"/>
            <a:extLst>
              <a:ext uri="{FF2B5EF4-FFF2-40B4-BE49-F238E27FC236}">
                <a16:creationId xmlns:a16="http://schemas.microsoft.com/office/drawing/2014/main" id="{B837D9CB-DC57-7C47-77CD-326A909CD3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C4AEC5B1-7B3C-FCDB-2EE0-013AB53B07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70B80AAA-7ABB-3A8F-476D-83FAE7C1DC7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72860" y="6427080"/>
            <a:ext cx="519300" cy="519300"/>
          </a:xfrm>
          <a:prstGeom prst="rect">
            <a:avLst/>
          </a:prstGeom>
        </p:spPr>
      </p:pic>
    </p:spTree>
    <p:extLst>
      <p:ext uri="{BB962C8B-B14F-4D97-AF65-F5344CB8AC3E}">
        <p14:creationId xmlns:p14="http://schemas.microsoft.com/office/powerpoint/2010/main" val="3027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40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anim calcmode="lin" valueType="num">
                                      <p:cBhvr>
                                        <p:cTn id="13" dur="2000" fill="hold"/>
                                        <p:tgtEl>
                                          <p:spTgt spid="18"/>
                                        </p:tgtEl>
                                        <p:attrNameLst>
                                          <p:attrName>ppt_w</p:attrName>
                                        </p:attrNameLst>
                                      </p:cBhvr>
                                      <p:tavLst>
                                        <p:tav tm="0" fmla="#ppt_w*sin(2.5*pi*$)">
                                          <p:val>
                                            <p:fltVal val="0"/>
                                          </p:val>
                                        </p:tav>
                                        <p:tav tm="100000">
                                          <p:val>
                                            <p:fltVal val="1"/>
                                          </p:val>
                                        </p:tav>
                                      </p:tavLst>
                                    </p:anim>
                                    <p:anim calcmode="lin" valueType="num">
                                      <p:cBhvr>
                                        <p:cTn id="1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DCF2A-12A1-31BE-E9EF-87AC704A2C0C}"/>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9553E94-3896-AD39-F8D2-F7B6E22A0F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AA4FFDAA-4A29-9FB7-DD54-3D6FAE7B1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rId6" action="ppaction://hlinksldjump"/>
            <a:extLst>
              <a:ext uri="{FF2B5EF4-FFF2-40B4-BE49-F238E27FC236}">
                <a16:creationId xmlns:a16="http://schemas.microsoft.com/office/drawing/2014/main" id="{6FBBCB7D-E6E6-C638-0322-DDBF982120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6E817CF0-7C6F-287A-8D1D-DC13A50FFB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5E9468DD-45EE-610E-177E-48CEC80288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72860" y="6427080"/>
            <a:ext cx="519300" cy="519300"/>
          </a:xfrm>
          <a:prstGeom prst="rect">
            <a:avLst/>
          </a:prstGeom>
        </p:spPr>
      </p:pic>
      <p:sp>
        <p:nvSpPr>
          <p:cNvPr id="11" name="Marcador de contenido 10">
            <a:extLst>
              <a:ext uri="{FF2B5EF4-FFF2-40B4-BE49-F238E27FC236}">
                <a16:creationId xmlns:a16="http://schemas.microsoft.com/office/drawing/2014/main" id="{AA5D62EE-FA82-AEF5-8D8B-5661E398EED3}"/>
              </a:ext>
            </a:extLst>
          </p:cNvPr>
          <p:cNvSpPr>
            <a:spLocks noGrp="1"/>
          </p:cNvSpPr>
          <p:nvPr>
            <p:ph idx="1"/>
          </p:nvPr>
        </p:nvSpPr>
        <p:spPr>
          <a:xfrm>
            <a:off x="2369235" y="1722587"/>
            <a:ext cx="9073055" cy="1608083"/>
          </a:xfrm>
        </p:spPr>
        <p:txBody>
          <a:bodyPr>
            <a:noAutofit/>
          </a:bodyPr>
          <a:lstStyle/>
          <a:p>
            <a:pPr marL="0" indent="0">
              <a:buNone/>
            </a:pPr>
            <a:r>
              <a:rPr lang="en-US" sz="2400" dirty="0">
                <a:solidFill>
                  <a:schemeClr val="bg2">
                    <a:lumMod val="50000"/>
                  </a:schemeClr>
                </a:solidFill>
              </a:rPr>
              <a:t>If the original data are unavailable or cannot be provided within a reasonable period, this could compromise the validity of the study's results and affect the journal's editorial reputation.</a:t>
            </a:r>
            <a:endParaRPr lang="es-VE" sz="2400" dirty="0">
              <a:solidFill>
                <a:schemeClr val="bg2">
                  <a:lumMod val="50000"/>
                </a:schemeClr>
              </a:solidFill>
            </a:endParaRPr>
          </a:p>
        </p:txBody>
      </p:sp>
      <p:sp>
        <p:nvSpPr>
          <p:cNvPr id="13" name="Título 12">
            <a:extLst>
              <a:ext uri="{FF2B5EF4-FFF2-40B4-BE49-F238E27FC236}">
                <a16:creationId xmlns:a16="http://schemas.microsoft.com/office/drawing/2014/main" id="{54E37D2B-642B-7E94-D205-3DAF54E49BC2}"/>
              </a:ext>
            </a:extLst>
          </p:cNvPr>
          <p:cNvSpPr>
            <a:spLocks noGrp="1"/>
          </p:cNvSpPr>
          <p:nvPr>
            <p:ph type="title"/>
          </p:nvPr>
        </p:nvSpPr>
        <p:spPr>
          <a:xfrm>
            <a:off x="827690" y="346137"/>
            <a:ext cx="6634316" cy="1084487"/>
          </a:xfrm>
        </p:spPr>
        <p:txBody>
          <a:bodyPr>
            <a:noAutofit/>
          </a:bodyPr>
          <a:lstStyle/>
          <a:p>
            <a:r>
              <a:rPr lang="es-VE" sz="3000" dirty="0" err="1"/>
              <a:t>Implications</a:t>
            </a:r>
            <a:r>
              <a:rPr lang="es-VE" sz="3000" dirty="0"/>
              <a:t> </a:t>
            </a:r>
            <a:r>
              <a:rPr lang="es-VE" sz="3000" dirty="0" err="1"/>
              <a:t>of</a:t>
            </a:r>
            <a:r>
              <a:rPr lang="es-VE" sz="3000" dirty="0"/>
              <a:t> Data </a:t>
            </a:r>
            <a:r>
              <a:rPr lang="es-VE" sz="3000" dirty="0" err="1"/>
              <a:t>Unavailability</a:t>
            </a:r>
            <a:r>
              <a:rPr lang="es-VE" sz="3000" dirty="0"/>
              <a:t> </a:t>
            </a:r>
          </a:p>
        </p:txBody>
      </p:sp>
      <p:grpSp>
        <p:nvGrpSpPr>
          <p:cNvPr id="31" name="Grupo 30">
            <a:extLst>
              <a:ext uri="{FF2B5EF4-FFF2-40B4-BE49-F238E27FC236}">
                <a16:creationId xmlns:a16="http://schemas.microsoft.com/office/drawing/2014/main" id="{254F273E-396C-070B-B2FB-3B4F7EC9C4B7}"/>
              </a:ext>
            </a:extLst>
          </p:cNvPr>
          <p:cNvGrpSpPr/>
          <p:nvPr/>
        </p:nvGrpSpPr>
        <p:grpSpPr>
          <a:xfrm>
            <a:off x="1227712" y="3195283"/>
            <a:ext cx="9311689" cy="1367007"/>
            <a:chOff x="1229031" y="3223515"/>
            <a:chExt cx="9311689" cy="1367007"/>
          </a:xfrm>
        </p:grpSpPr>
        <p:sp>
          <p:nvSpPr>
            <p:cNvPr id="10" name="Rectángulo: esquinas redondeadas 9">
              <a:extLst>
                <a:ext uri="{FF2B5EF4-FFF2-40B4-BE49-F238E27FC236}">
                  <a16:creationId xmlns:a16="http://schemas.microsoft.com/office/drawing/2014/main" id="{4AF37464-4AD0-49EC-C88E-325F1416934B}"/>
                </a:ext>
              </a:extLst>
            </p:cNvPr>
            <p:cNvSpPr/>
            <p:nvPr/>
          </p:nvSpPr>
          <p:spPr>
            <a:xfrm>
              <a:off x="1229031" y="3223515"/>
              <a:ext cx="9311689" cy="1367007"/>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12" name="Rectángulo 11" descr="Periódico">
              <a:extLst>
                <a:ext uri="{FF2B5EF4-FFF2-40B4-BE49-F238E27FC236}">
                  <a16:creationId xmlns:a16="http://schemas.microsoft.com/office/drawing/2014/main" id="{6375358C-F4E3-F888-21CF-18C2413DBCAC}"/>
                </a:ext>
              </a:extLst>
            </p:cNvPr>
            <p:cNvSpPr/>
            <p:nvPr/>
          </p:nvSpPr>
          <p:spPr>
            <a:xfrm>
              <a:off x="1582305" y="3587119"/>
              <a:ext cx="642317" cy="642317"/>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2">
                <a:shade val="80000"/>
                <a:hueOff val="0"/>
                <a:satOff val="0"/>
                <a:lumOff val="0"/>
                <a:alphaOff val="0"/>
              </a:schemeClr>
            </a:effectRef>
            <a:fontRef idx="minor">
              <a:schemeClr val="lt1"/>
            </a:fontRef>
          </p:style>
          <p:txBody>
            <a:bodyPr/>
            <a:lstStyle/>
            <a:p>
              <a:endParaRPr lang="es-CO"/>
            </a:p>
          </p:txBody>
        </p:sp>
        <p:sp>
          <p:nvSpPr>
            <p:cNvPr id="14" name="Forma libre: forma 13">
              <a:extLst>
                <a:ext uri="{FF2B5EF4-FFF2-40B4-BE49-F238E27FC236}">
                  <a16:creationId xmlns:a16="http://schemas.microsoft.com/office/drawing/2014/main" id="{685D779A-C742-77C9-85C8-333130E975DD}"/>
                </a:ext>
              </a:extLst>
            </p:cNvPr>
            <p:cNvSpPr/>
            <p:nvPr/>
          </p:nvSpPr>
          <p:spPr>
            <a:xfrm>
              <a:off x="2577898" y="3324352"/>
              <a:ext cx="3287371" cy="1167850"/>
            </a:xfrm>
            <a:custGeom>
              <a:avLst/>
              <a:gdLst>
                <a:gd name="connsiteX0" fmla="*/ 0 w 4190260"/>
                <a:gd name="connsiteY0" fmla="*/ 0 h 1167850"/>
                <a:gd name="connsiteX1" fmla="*/ 4190260 w 4190260"/>
                <a:gd name="connsiteY1" fmla="*/ 0 h 1167850"/>
                <a:gd name="connsiteX2" fmla="*/ 4190260 w 4190260"/>
                <a:gd name="connsiteY2" fmla="*/ 1167850 h 1167850"/>
                <a:gd name="connsiteX3" fmla="*/ 0 w 4190260"/>
                <a:gd name="connsiteY3" fmla="*/ 1167850 h 1167850"/>
                <a:gd name="connsiteX4" fmla="*/ 0 w 4190260"/>
                <a:gd name="connsiteY4" fmla="*/ 0 h 116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260" h="1167850">
                  <a:moveTo>
                    <a:pt x="0" y="0"/>
                  </a:moveTo>
                  <a:lnTo>
                    <a:pt x="4190260" y="0"/>
                  </a:lnTo>
                  <a:lnTo>
                    <a:pt x="4190260" y="1167850"/>
                  </a:lnTo>
                  <a:lnTo>
                    <a:pt x="0" y="1167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3598" tIns="123598" rIns="123598" bIns="123598" numCol="1" spcCol="1270" anchor="ctr" anchorCtr="0">
              <a:noAutofit/>
            </a:bodyPr>
            <a:lstStyle/>
            <a:p>
              <a:pPr marL="0" lvl="0" indent="0" algn="l" defTabSz="1111250">
                <a:lnSpc>
                  <a:spcPct val="100000"/>
                </a:lnSpc>
                <a:spcBef>
                  <a:spcPct val="0"/>
                </a:spcBef>
                <a:spcAft>
                  <a:spcPct val="35000"/>
                </a:spcAft>
                <a:buNone/>
              </a:pPr>
              <a:r>
                <a:rPr lang="es-VE" sz="2500" b="1" kern="1200" dirty="0" err="1"/>
                <a:t>Impact</a:t>
              </a:r>
              <a:r>
                <a:rPr lang="es-VE" sz="2500" b="1" kern="1200" dirty="0"/>
                <a:t> </a:t>
              </a:r>
              <a:r>
                <a:rPr lang="es-VE" sz="2500" b="1" kern="1200" dirty="0" err="1"/>
                <a:t>on</a:t>
              </a:r>
              <a:r>
                <a:rPr lang="es-VE" sz="2500" b="1" kern="1200" dirty="0"/>
                <a:t> editorial </a:t>
              </a:r>
              <a:r>
                <a:rPr lang="es-VE" sz="2500" b="1" kern="1200" dirty="0" err="1"/>
                <a:t>results</a:t>
              </a:r>
              <a:r>
                <a:rPr lang="es-VE" sz="2500" b="1" kern="1200" dirty="0"/>
                <a:t>: </a:t>
              </a:r>
              <a:endParaRPr lang="en-US" sz="2500" kern="1200" dirty="0"/>
            </a:p>
          </p:txBody>
        </p:sp>
        <p:sp>
          <p:nvSpPr>
            <p:cNvPr id="16" name="Forma libre: forma 15">
              <a:extLst>
                <a:ext uri="{FF2B5EF4-FFF2-40B4-BE49-F238E27FC236}">
                  <a16:creationId xmlns:a16="http://schemas.microsoft.com/office/drawing/2014/main" id="{E8D0213A-E322-BACE-872A-CF19B520E027}"/>
                </a:ext>
              </a:extLst>
            </p:cNvPr>
            <p:cNvSpPr/>
            <p:nvPr/>
          </p:nvSpPr>
          <p:spPr>
            <a:xfrm>
              <a:off x="5865270" y="3324352"/>
              <a:ext cx="4674132" cy="1167850"/>
            </a:xfrm>
            <a:custGeom>
              <a:avLst/>
              <a:gdLst>
                <a:gd name="connsiteX0" fmla="*/ 0 w 3771243"/>
                <a:gd name="connsiteY0" fmla="*/ 0 h 1167850"/>
                <a:gd name="connsiteX1" fmla="*/ 3771243 w 3771243"/>
                <a:gd name="connsiteY1" fmla="*/ 0 h 1167850"/>
                <a:gd name="connsiteX2" fmla="*/ 3771243 w 3771243"/>
                <a:gd name="connsiteY2" fmla="*/ 1167850 h 1167850"/>
                <a:gd name="connsiteX3" fmla="*/ 0 w 3771243"/>
                <a:gd name="connsiteY3" fmla="*/ 1167850 h 1167850"/>
                <a:gd name="connsiteX4" fmla="*/ 0 w 3771243"/>
                <a:gd name="connsiteY4" fmla="*/ 0 h 116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243" h="1167850">
                  <a:moveTo>
                    <a:pt x="0" y="0"/>
                  </a:moveTo>
                  <a:lnTo>
                    <a:pt x="3771243" y="0"/>
                  </a:lnTo>
                  <a:lnTo>
                    <a:pt x="3771243" y="1167850"/>
                  </a:lnTo>
                  <a:lnTo>
                    <a:pt x="0" y="1167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3598" tIns="123598" rIns="123598" bIns="123598" numCol="1" spcCol="1270" anchor="ctr" anchorCtr="0">
              <a:noAutofit/>
            </a:bodyPr>
            <a:lstStyle/>
            <a:p>
              <a:pPr lvl="0" algn="l" defTabSz="488950">
                <a:lnSpc>
                  <a:spcPct val="100000"/>
                </a:lnSpc>
                <a:spcBef>
                  <a:spcPct val="0"/>
                </a:spcBef>
                <a:spcAft>
                  <a:spcPct val="35000"/>
                </a:spcAft>
              </a:pPr>
              <a:r>
                <a:rPr lang="en-US" sz="1400" kern="1200" dirty="0"/>
                <a:t>Lack of access to the original data may affect the article's integrity. For example, if doubts about the results cannot be resolved due to a lack of underlying data, the journal may publish a correction or an editorial expression of concern or, more severe cases, retract the article if the results are found to be non-reproducible or falsified.</a:t>
              </a:r>
            </a:p>
          </p:txBody>
        </p:sp>
      </p:grpSp>
      <p:grpSp>
        <p:nvGrpSpPr>
          <p:cNvPr id="26" name="Grupo 25">
            <a:extLst>
              <a:ext uri="{FF2B5EF4-FFF2-40B4-BE49-F238E27FC236}">
                <a16:creationId xmlns:a16="http://schemas.microsoft.com/office/drawing/2014/main" id="{9211BBF6-0C7D-2D94-A1B5-17D8335638C8}"/>
              </a:ext>
            </a:extLst>
          </p:cNvPr>
          <p:cNvGrpSpPr/>
          <p:nvPr/>
        </p:nvGrpSpPr>
        <p:grpSpPr>
          <a:xfrm>
            <a:off x="1229031" y="4882485"/>
            <a:ext cx="9311689" cy="1167850"/>
            <a:chOff x="1229031" y="4882485"/>
            <a:chExt cx="9311689" cy="1167850"/>
          </a:xfrm>
        </p:grpSpPr>
        <p:sp>
          <p:nvSpPr>
            <p:cNvPr id="18" name="Rectángulo: esquinas redondeadas 17">
              <a:extLst>
                <a:ext uri="{FF2B5EF4-FFF2-40B4-BE49-F238E27FC236}">
                  <a16:creationId xmlns:a16="http://schemas.microsoft.com/office/drawing/2014/main" id="{AB663196-A74F-E4B4-9F3C-BEA85096D221}"/>
                </a:ext>
              </a:extLst>
            </p:cNvPr>
            <p:cNvSpPr/>
            <p:nvPr/>
          </p:nvSpPr>
          <p:spPr>
            <a:xfrm>
              <a:off x="1229031" y="4882485"/>
              <a:ext cx="9311689" cy="1167850"/>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20" name="Rectángulo 19" descr="Partial Sun">
              <a:extLst>
                <a:ext uri="{FF2B5EF4-FFF2-40B4-BE49-F238E27FC236}">
                  <a16:creationId xmlns:a16="http://schemas.microsoft.com/office/drawing/2014/main" id="{56C98ED4-4453-879A-6287-50E4F30C412F}"/>
                </a:ext>
              </a:extLst>
            </p:cNvPr>
            <p:cNvSpPr/>
            <p:nvPr/>
          </p:nvSpPr>
          <p:spPr>
            <a:xfrm>
              <a:off x="1582305" y="5145252"/>
              <a:ext cx="642317" cy="642317"/>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p:spPr>
          <p:style>
            <a:lnRef idx="2">
              <a:schemeClr val="lt1">
                <a:hueOff val="0"/>
                <a:satOff val="0"/>
                <a:lumOff val="0"/>
                <a:alphaOff val="0"/>
              </a:schemeClr>
            </a:lnRef>
            <a:fillRef idx="1">
              <a:scrgbClr r="0" g="0" b="0"/>
            </a:fillRef>
            <a:effectRef idx="0">
              <a:schemeClr val="accent2">
                <a:shade val="80000"/>
                <a:hueOff val="-455004"/>
                <a:satOff val="8510"/>
                <a:lumOff val="27121"/>
                <a:alphaOff val="0"/>
              </a:schemeClr>
            </a:effectRef>
            <a:fontRef idx="minor">
              <a:schemeClr val="lt1"/>
            </a:fontRef>
          </p:style>
          <p:txBody>
            <a:bodyPr/>
            <a:lstStyle/>
            <a:p>
              <a:endParaRPr lang="es-CO"/>
            </a:p>
          </p:txBody>
        </p:sp>
        <p:sp>
          <p:nvSpPr>
            <p:cNvPr id="22" name="Forma libre: forma 21">
              <a:extLst>
                <a:ext uri="{FF2B5EF4-FFF2-40B4-BE49-F238E27FC236}">
                  <a16:creationId xmlns:a16="http://schemas.microsoft.com/office/drawing/2014/main" id="{4EAD2263-6AB5-94EC-9EBA-3C5A1B4FB72A}"/>
                </a:ext>
              </a:extLst>
            </p:cNvPr>
            <p:cNvSpPr/>
            <p:nvPr/>
          </p:nvSpPr>
          <p:spPr>
            <a:xfrm>
              <a:off x="2577898" y="4882485"/>
              <a:ext cx="3154308" cy="1167850"/>
            </a:xfrm>
            <a:custGeom>
              <a:avLst/>
              <a:gdLst>
                <a:gd name="connsiteX0" fmla="*/ 0 w 4190260"/>
                <a:gd name="connsiteY0" fmla="*/ 0 h 1167850"/>
                <a:gd name="connsiteX1" fmla="*/ 4190260 w 4190260"/>
                <a:gd name="connsiteY1" fmla="*/ 0 h 1167850"/>
                <a:gd name="connsiteX2" fmla="*/ 4190260 w 4190260"/>
                <a:gd name="connsiteY2" fmla="*/ 1167850 h 1167850"/>
                <a:gd name="connsiteX3" fmla="*/ 0 w 4190260"/>
                <a:gd name="connsiteY3" fmla="*/ 1167850 h 1167850"/>
                <a:gd name="connsiteX4" fmla="*/ 0 w 4190260"/>
                <a:gd name="connsiteY4" fmla="*/ 0 h 116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260" h="1167850">
                  <a:moveTo>
                    <a:pt x="0" y="0"/>
                  </a:moveTo>
                  <a:lnTo>
                    <a:pt x="4190260" y="0"/>
                  </a:lnTo>
                  <a:lnTo>
                    <a:pt x="4190260" y="1167850"/>
                  </a:lnTo>
                  <a:lnTo>
                    <a:pt x="0" y="1167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3598" tIns="123598" rIns="123598" bIns="123598" numCol="1" spcCol="1270" anchor="ctr" anchorCtr="0">
              <a:noAutofit/>
            </a:bodyPr>
            <a:lstStyle/>
            <a:p>
              <a:pPr marL="0" lvl="0" indent="0" algn="l" defTabSz="1111250">
                <a:lnSpc>
                  <a:spcPct val="100000"/>
                </a:lnSpc>
                <a:spcBef>
                  <a:spcPct val="0"/>
                </a:spcBef>
                <a:spcAft>
                  <a:spcPct val="35000"/>
                </a:spcAft>
                <a:buNone/>
              </a:pPr>
              <a:r>
                <a:rPr lang="es-VE" sz="2500" b="1" kern="1200" dirty="0" err="1"/>
                <a:t>Importance</a:t>
              </a:r>
              <a:r>
                <a:rPr lang="es-VE" sz="2500" b="1" kern="1200" dirty="0"/>
                <a:t> </a:t>
              </a:r>
              <a:r>
                <a:rPr lang="es-VE" sz="2500" b="1" kern="1200" dirty="0" err="1"/>
                <a:t>of</a:t>
              </a:r>
              <a:r>
                <a:rPr lang="es-VE" sz="2500" b="1" kern="1200" dirty="0"/>
                <a:t> </a:t>
              </a:r>
              <a:r>
                <a:rPr lang="es-VE" sz="2500" b="1" kern="1200" dirty="0" err="1"/>
                <a:t>continuous</a:t>
              </a:r>
              <a:r>
                <a:rPr lang="es-VE" sz="2500" b="1" kern="1200" dirty="0"/>
                <a:t> </a:t>
              </a:r>
              <a:r>
                <a:rPr lang="es-VE" sz="2500" b="1" kern="1200" dirty="0" err="1"/>
                <a:t>availability</a:t>
              </a:r>
              <a:r>
                <a:rPr lang="es-VE" sz="2500" b="1" kern="1200" dirty="0"/>
                <a:t>: </a:t>
              </a:r>
              <a:endParaRPr lang="en-US" sz="2500" kern="1200" dirty="0"/>
            </a:p>
          </p:txBody>
        </p:sp>
        <p:sp>
          <p:nvSpPr>
            <p:cNvPr id="24" name="Forma libre: forma 23">
              <a:extLst>
                <a:ext uri="{FF2B5EF4-FFF2-40B4-BE49-F238E27FC236}">
                  <a16:creationId xmlns:a16="http://schemas.microsoft.com/office/drawing/2014/main" id="{9C26916F-B34E-EA14-123B-623C66D0A1A3}"/>
                </a:ext>
              </a:extLst>
            </p:cNvPr>
            <p:cNvSpPr/>
            <p:nvPr/>
          </p:nvSpPr>
          <p:spPr>
            <a:xfrm>
              <a:off x="5863950" y="4882485"/>
              <a:ext cx="4675451" cy="1167850"/>
            </a:xfrm>
            <a:custGeom>
              <a:avLst/>
              <a:gdLst>
                <a:gd name="connsiteX0" fmla="*/ 0 w 3771243"/>
                <a:gd name="connsiteY0" fmla="*/ 0 h 1167850"/>
                <a:gd name="connsiteX1" fmla="*/ 3771243 w 3771243"/>
                <a:gd name="connsiteY1" fmla="*/ 0 h 1167850"/>
                <a:gd name="connsiteX2" fmla="*/ 3771243 w 3771243"/>
                <a:gd name="connsiteY2" fmla="*/ 1167850 h 1167850"/>
                <a:gd name="connsiteX3" fmla="*/ 0 w 3771243"/>
                <a:gd name="connsiteY3" fmla="*/ 1167850 h 1167850"/>
                <a:gd name="connsiteX4" fmla="*/ 0 w 3771243"/>
                <a:gd name="connsiteY4" fmla="*/ 0 h 116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243" h="1167850">
                  <a:moveTo>
                    <a:pt x="0" y="0"/>
                  </a:moveTo>
                  <a:lnTo>
                    <a:pt x="3771243" y="0"/>
                  </a:lnTo>
                  <a:lnTo>
                    <a:pt x="3771243" y="1167850"/>
                  </a:lnTo>
                  <a:lnTo>
                    <a:pt x="0" y="1167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3598" tIns="123598" rIns="123598" bIns="123598" numCol="1" spcCol="1270" anchor="ctr" anchorCtr="0">
              <a:noAutofit/>
            </a:bodyPr>
            <a:lstStyle/>
            <a:p>
              <a:pPr marL="0" lvl="0" indent="0" algn="l" defTabSz="488950">
                <a:lnSpc>
                  <a:spcPct val="100000"/>
                </a:lnSpc>
                <a:spcBef>
                  <a:spcPct val="0"/>
                </a:spcBef>
                <a:spcAft>
                  <a:spcPct val="35000"/>
                </a:spcAft>
                <a:buNone/>
              </a:pPr>
              <a:r>
                <a:rPr lang="en-US" sz="1600" kern="1200" dirty="0"/>
                <a:t>Although there is no explicit time limit, the policy stresses that access to the original data should always be possible, especially when there are disputes or doubts about the validity of the results</a:t>
              </a:r>
            </a:p>
          </p:txBody>
        </p:sp>
      </p:grpSp>
    </p:spTree>
    <p:extLst>
      <p:ext uri="{BB962C8B-B14F-4D97-AF65-F5344CB8AC3E}">
        <p14:creationId xmlns:p14="http://schemas.microsoft.com/office/powerpoint/2010/main" val="361748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30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ppt_w</p:attrName>
                                        </p:attrNameLst>
                                      </p:cBhvr>
                                      <p:tavLst>
                                        <p:tav tm="0" fmla="#ppt_w*sin(2.5*pi*$)">
                                          <p:val>
                                            <p:fltVal val="0"/>
                                          </p:val>
                                        </p:tav>
                                        <p:tav tm="100000">
                                          <p:val>
                                            <p:fltVal val="1"/>
                                          </p:val>
                                        </p:tav>
                                      </p:tavLst>
                                    </p:anim>
                                    <p:anim calcmode="lin" valueType="num">
                                      <p:cBhvr>
                                        <p:cTn id="9" dur="2000" fill="hold"/>
                                        <p:tgtEl>
                                          <p:spTgt spid="31"/>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6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ppt_w</p:attrName>
                                        </p:attrNameLst>
                                      </p:cBhvr>
                                      <p:tavLst>
                                        <p:tav tm="0" fmla="#ppt_w*sin(2.5*pi*$)">
                                          <p:val>
                                            <p:fltVal val="0"/>
                                          </p:val>
                                        </p:tav>
                                        <p:tav tm="100000">
                                          <p:val>
                                            <p:fltVal val="1"/>
                                          </p:val>
                                        </p:tav>
                                      </p:tavLst>
                                    </p:anim>
                                    <p:anim calcmode="lin" valueType="num">
                                      <p:cBhvr>
                                        <p:cTn id="14" dur="20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315A9-3959-3940-C930-4CF844245349}"/>
            </a:ext>
          </a:extLst>
        </p:cNvPr>
        <p:cNvGrpSpPr/>
        <p:nvPr/>
      </p:nvGrpSpPr>
      <p:grpSpPr>
        <a:xfrm>
          <a:off x="0" y="0"/>
          <a:ext cx="0" cy="0"/>
          <a:chOff x="0" y="0"/>
          <a:chExt cx="0" cy="0"/>
        </a:xfrm>
      </p:grpSpPr>
      <p:pic>
        <p:nvPicPr>
          <p:cNvPr id="5" name="Imagen 4" descr="Dibujo con letras blancas&#10;&#10;Descripción generada automáticamente">
            <a:extLst>
              <a:ext uri="{FF2B5EF4-FFF2-40B4-BE49-F238E27FC236}">
                <a16:creationId xmlns:a16="http://schemas.microsoft.com/office/drawing/2014/main" id="{51881F5B-6DF2-3488-7685-0461634CC1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82030F93-C905-FCCE-0DBA-06E7A44C9F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rId6" action="ppaction://hlinksldjump"/>
            <a:extLst>
              <a:ext uri="{FF2B5EF4-FFF2-40B4-BE49-F238E27FC236}">
                <a16:creationId xmlns:a16="http://schemas.microsoft.com/office/drawing/2014/main" id="{5F535729-CE62-8DC4-1D55-FC2EF32AA8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58C42A67-8D0C-06FB-B9E0-0233AA8D35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67A8B5EA-2560-0ECE-A8E5-27748B4D82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72860" y="6427080"/>
            <a:ext cx="519300" cy="519300"/>
          </a:xfrm>
          <a:prstGeom prst="rect">
            <a:avLst/>
          </a:prstGeom>
        </p:spPr>
      </p:pic>
      <p:graphicFrame>
        <p:nvGraphicFramePr>
          <p:cNvPr id="15" name="Marcador de contenido 10">
            <a:extLst>
              <a:ext uri="{FF2B5EF4-FFF2-40B4-BE49-F238E27FC236}">
                <a16:creationId xmlns:a16="http://schemas.microsoft.com/office/drawing/2014/main" id="{4AC9D97F-7C7C-BC53-D5BA-36DB9CAD8C23}"/>
              </a:ext>
            </a:extLst>
          </p:cNvPr>
          <p:cNvGraphicFramePr>
            <a:graphicFrameLocks noGrp="1"/>
          </p:cNvGraphicFramePr>
          <p:nvPr>
            <p:ph idx="1"/>
            <p:extLst>
              <p:ext uri="{D42A27DB-BD31-4B8C-83A1-F6EECF244321}">
                <p14:modId xmlns:p14="http://schemas.microsoft.com/office/powerpoint/2010/main" val="2643776702"/>
              </p:ext>
            </p:extLst>
          </p:nvPr>
        </p:nvGraphicFramePr>
        <p:xfrm>
          <a:off x="4827639" y="2320917"/>
          <a:ext cx="6308667" cy="41938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Título 12">
            <a:extLst>
              <a:ext uri="{FF2B5EF4-FFF2-40B4-BE49-F238E27FC236}">
                <a16:creationId xmlns:a16="http://schemas.microsoft.com/office/drawing/2014/main" id="{EAE102EC-2923-F8C4-21C2-54A9A696C77D}"/>
              </a:ext>
            </a:extLst>
          </p:cNvPr>
          <p:cNvSpPr>
            <a:spLocks noGrp="1"/>
          </p:cNvSpPr>
          <p:nvPr>
            <p:ph type="title"/>
          </p:nvPr>
        </p:nvSpPr>
        <p:spPr>
          <a:xfrm>
            <a:off x="790574" y="492645"/>
            <a:ext cx="5419725" cy="1325563"/>
          </a:xfrm>
        </p:spPr>
        <p:txBody>
          <a:bodyPr>
            <a:normAutofit/>
          </a:bodyPr>
          <a:lstStyle/>
          <a:p>
            <a:r>
              <a:rPr lang="en-US" sz="3000" dirty="0"/>
              <a:t>Role of Original Data in </a:t>
            </a:r>
            <a:br>
              <a:rPr lang="en-US" sz="3000" dirty="0"/>
            </a:br>
            <a:r>
              <a:rPr lang="en-US" sz="3000" dirty="0"/>
              <a:t>Problem Solving</a:t>
            </a:r>
            <a:endParaRPr lang="es-CO" sz="3000" dirty="0"/>
          </a:p>
        </p:txBody>
      </p:sp>
      <p:sp>
        <p:nvSpPr>
          <p:cNvPr id="3" name="CuadroTexto 2">
            <a:extLst>
              <a:ext uri="{FF2B5EF4-FFF2-40B4-BE49-F238E27FC236}">
                <a16:creationId xmlns:a16="http://schemas.microsoft.com/office/drawing/2014/main" id="{5FCADD0E-7DD6-4D41-C4AA-55B2D5B62BFC}"/>
              </a:ext>
            </a:extLst>
          </p:cNvPr>
          <p:cNvSpPr txBox="1"/>
          <p:nvPr/>
        </p:nvSpPr>
        <p:spPr>
          <a:xfrm>
            <a:off x="865238" y="3008468"/>
            <a:ext cx="3628103" cy="1631216"/>
          </a:xfrm>
          <a:prstGeom prst="rect">
            <a:avLst/>
          </a:prstGeom>
          <a:noFill/>
        </p:spPr>
        <p:txBody>
          <a:bodyPr wrap="square">
            <a:spAutoFit/>
          </a:bodyPr>
          <a:lstStyle/>
          <a:p>
            <a:pPr marL="0" indent="0" algn="ctr">
              <a:buNone/>
            </a:pPr>
            <a:r>
              <a:rPr lang="en-US" sz="2000" dirty="0">
                <a:solidFill>
                  <a:schemeClr val="bg2">
                    <a:lumMod val="50000"/>
                  </a:schemeClr>
                </a:solidFill>
              </a:rPr>
              <a:t>When problems arise with images or other aspects of the data, the original data is essential to clarify any uncertainty about the results.</a:t>
            </a:r>
            <a:endParaRPr lang="es-VE" sz="2000" dirty="0">
              <a:solidFill>
                <a:schemeClr val="bg2">
                  <a:lumMod val="50000"/>
                </a:schemeClr>
              </a:solidFill>
            </a:endParaRPr>
          </a:p>
        </p:txBody>
      </p:sp>
    </p:spTree>
    <p:extLst>
      <p:ext uri="{BB962C8B-B14F-4D97-AF65-F5344CB8AC3E}">
        <p14:creationId xmlns:p14="http://schemas.microsoft.com/office/powerpoint/2010/main" val="223717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300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0" fill="hold"/>
                                        <p:tgtEl>
                                          <p:spTgt spid="15"/>
                                        </p:tgtEl>
                                        <p:attrNameLst>
                                          <p:attrName>ppt_w</p:attrName>
                                        </p:attrNameLst>
                                      </p:cBhvr>
                                      <p:tavLst>
                                        <p:tav tm="0">
                                          <p:val>
                                            <p:fltVal val="0"/>
                                          </p:val>
                                        </p:tav>
                                        <p:tav tm="100000">
                                          <p:val>
                                            <p:strVal val="#ppt_w"/>
                                          </p:val>
                                        </p:tav>
                                      </p:tavLst>
                                    </p:anim>
                                    <p:anim calcmode="lin" valueType="num">
                                      <p:cBhvr>
                                        <p:cTn id="8" dur="3000" fill="hold"/>
                                        <p:tgtEl>
                                          <p:spTgt spid="15"/>
                                        </p:tgtEl>
                                        <p:attrNameLst>
                                          <p:attrName>ppt_h</p:attrName>
                                        </p:attrNameLst>
                                      </p:cBhvr>
                                      <p:tavLst>
                                        <p:tav tm="0">
                                          <p:val>
                                            <p:fltVal val="0"/>
                                          </p:val>
                                        </p:tav>
                                        <p:tav tm="100000">
                                          <p:val>
                                            <p:strVal val="#ppt_h"/>
                                          </p:val>
                                        </p:tav>
                                      </p:tavLst>
                                    </p:anim>
                                    <p:anim calcmode="lin" valueType="num">
                                      <p:cBhvr>
                                        <p:cTn id="9" dur="3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9B84D-DAB8-32F6-BF20-ACEA208E83E5}"/>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1E1E9BC9-BDF4-6A72-63B9-3FBFBB2520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C905777E-B843-A456-4C92-7F0121D569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7E8C766B-EE94-4A3C-8F2D-CF4983FD52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68054" y="2418086"/>
            <a:ext cx="1780287" cy="1780287"/>
          </a:xfrm>
          <a:prstGeom prst="rect">
            <a:avLst/>
          </a:prstGeom>
        </p:spPr>
      </p:pic>
      <p:sp>
        <p:nvSpPr>
          <p:cNvPr id="13" name="Título 12">
            <a:extLst>
              <a:ext uri="{FF2B5EF4-FFF2-40B4-BE49-F238E27FC236}">
                <a16:creationId xmlns:a16="http://schemas.microsoft.com/office/drawing/2014/main" id="{FA72ED16-E9C3-14D8-EA53-F96EFA2BBCD7}"/>
              </a:ext>
            </a:extLst>
          </p:cNvPr>
          <p:cNvSpPr>
            <a:spLocks noGrp="1"/>
          </p:cNvSpPr>
          <p:nvPr>
            <p:ph type="title"/>
          </p:nvPr>
        </p:nvSpPr>
        <p:spPr>
          <a:xfrm>
            <a:off x="682819" y="343258"/>
            <a:ext cx="5419725" cy="1325563"/>
          </a:xfrm>
        </p:spPr>
        <p:txBody>
          <a:bodyPr>
            <a:normAutofit/>
          </a:bodyPr>
          <a:lstStyle/>
          <a:p>
            <a:r>
              <a:rPr lang="es-VE" sz="3000"/>
              <a:t>Key points</a:t>
            </a:r>
            <a:endParaRPr lang="es-CO" sz="3000" dirty="0"/>
          </a:p>
        </p:txBody>
      </p:sp>
      <p:pic>
        <p:nvPicPr>
          <p:cNvPr id="2" name="Gráfico 1" descr="Icono de menú de hamburguesa con relleno sólido">
            <a:hlinkClick r:id="rId8" action="ppaction://hlinksldjump"/>
            <a:extLst>
              <a:ext uri="{FF2B5EF4-FFF2-40B4-BE49-F238E27FC236}">
                <a16:creationId xmlns:a16="http://schemas.microsoft.com/office/drawing/2014/main" id="{39DA18AC-9A7A-87FB-3D20-3A490C9ABD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54465" y="437535"/>
            <a:ext cx="437535" cy="437535"/>
          </a:xfrm>
          <a:prstGeom prst="rect">
            <a:avLst/>
          </a:prstGeom>
        </p:spPr>
      </p:pic>
      <p:graphicFrame>
        <p:nvGraphicFramePr>
          <p:cNvPr id="7" name="Marcador de contenido 10">
            <a:extLst>
              <a:ext uri="{FF2B5EF4-FFF2-40B4-BE49-F238E27FC236}">
                <a16:creationId xmlns:a16="http://schemas.microsoft.com/office/drawing/2014/main" id="{D360E37B-9D81-AC90-8E55-814AFCC8EEC7}"/>
              </a:ext>
            </a:extLst>
          </p:cNvPr>
          <p:cNvGraphicFramePr>
            <a:graphicFrameLocks noGrp="1"/>
          </p:cNvGraphicFramePr>
          <p:nvPr>
            <p:ph idx="1"/>
            <p:extLst>
              <p:ext uri="{D42A27DB-BD31-4B8C-83A1-F6EECF244321}">
                <p14:modId xmlns:p14="http://schemas.microsoft.com/office/powerpoint/2010/main" val="2596336800"/>
              </p:ext>
            </p:extLst>
          </p:nvPr>
        </p:nvGraphicFramePr>
        <p:xfrm>
          <a:off x="1199941" y="1593676"/>
          <a:ext cx="6667918" cy="43513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49968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
                                        <p:tgtEl>
                                          <p:spTgt spid="7"/>
                                        </p:tgtEl>
                                      </p:cBhvr>
                                    </p:animEffect>
                                    <p:anim calcmode="lin" valueType="num">
                                      <p:cBhvr>
                                        <p:cTn id="8" dur="800" fill="hold"/>
                                        <p:tgtEl>
                                          <p:spTgt spid="7"/>
                                        </p:tgtEl>
                                        <p:attrNameLst>
                                          <p:attrName>ppt_x</p:attrName>
                                        </p:attrNameLst>
                                      </p:cBhvr>
                                      <p:tavLst>
                                        <p:tav tm="0">
                                          <p:val>
                                            <p:strVal val="#ppt_x"/>
                                          </p:val>
                                        </p:tav>
                                        <p:tav tm="100000">
                                          <p:val>
                                            <p:strVal val="#ppt_x"/>
                                          </p:val>
                                        </p:tav>
                                      </p:tavLst>
                                    </p:anim>
                                    <p:anim calcmode="lin" valueType="num">
                                      <p:cBhvr>
                                        <p:cTn id="9" dur="800" fill="hold"/>
                                        <p:tgtEl>
                                          <p:spTgt spid="7"/>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o 1">
      <a:majorFont>
        <a:latin typeface="Red Hat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D028162AEC40C48A187F79E121C0AE1" ma:contentTypeVersion="14" ma:contentTypeDescription="Crear nuevo documento." ma:contentTypeScope="" ma:versionID="a28a1d5dc81d5c4216d3c6b5eaeb03bc">
  <xsd:schema xmlns:xsd="http://www.w3.org/2001/XMLSchema" xmlns:xs="http://www.w3.org/2001/XMLSchema" xmlns:p="http://schemas.microsoft.com/office/2006/metadata/properties" xmlns:ns2="a2c82300-8778-4e9a-967b-b595596a0d64" xmlns:ns3="d4bfcb0a-7dab-40f4-90b3-a3daaab75dad" targetNamespace="http://schemas.microsoft.com/office/2006/metadata/properties" ma:root="true" ma:fieldsID="bf1289e2d903038354c0d91d1f99a426" ns2:_="" ns3:_="">
    <xsd:import namespace="a2c82300-8778-4e9a-967b-b595596a0d64"/>
    <xsd:import namespace="d4bfcb0a-7dab-40f4-90b3-a3daaab75da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c82300-8778-4e9a-967b-b595596a0d6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56db0523-8dfe-4deb-9afd-815207f3681f"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bfcb0a-7dab-40f4-90b3-a3daaab75da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6c33087-4e5b-4a29-a95c-5268c764297c}" ma:internalName="TaxCatchAll" ma:showField="CatchAllData" ma:web="d4bfcb0a-7dab-40f4-90b3-a3daaab75da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4bfcb0a-7dab-40f4-90b3-a3daaab75dad" xsi:nil="true"/>
    <lcf76f155ced4ddcb4097134ff3c332f xmlns="a2c82300-8778-4e9a-967b-b595596a0d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2C240B7-11D4-4B44-8AFE-6B9ECC4241BB}">
  <ds:schemaRefs>
    <ds:schemaRef ds:uri="http://schemas.microsoft.com/sharepoint/v3/contenttype/forms"/>
  </ds:schemaRefs>
</ds:datastoreItem>
</file>

<file path=customXml/itemProps2.xml><?xml version="1.0" encoding="utf-8"?>
<ds:datastoreItem xmlns:ds="http://schemas.openxmlformats.org/officeDocument/2006/customXml" ds:itemID="{7A183E03-F57E-4EAA-8EB1-6E781A78D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c82300-8778-4e9a-967b-b595596a0d64"/>
    <ds:schemaRef ds:uri="d4bfcb0a-7dab-40f4-90b3-a3daaab75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913F26-AA4E-4DA4-9D99-8948D899E49D}">
  <ds:schemaRefs>
    <ds:schemaRef ds:uri="http://purl.org/dc/terms/"/>
    <ds:schemaRef ds:uri="d4bfcb0a-7dab-40f4-90b3-a3daaab75dad"/>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a2c82300-8778-4e9a-967b-b595596a0d6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1059</TotalTime>
  <Words>766</Words>
  <Application>Microsoft Office PowerPoint</Application>
  <PresentationFormat>Panorámica</PresentationFormat>
  <Paragraphs>37</Paragraphs>
  <Slides>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vt:i4>
      </vt:variant>
    </vt:vector>
  </HeadingPairs>
  <TitlesOfParts>
    <vt:vector size="15" baseType="lpstr">
      <vt:lpstr>Abadi Extra Light</vt:lpstr>
      <vt:lpstr>Agency FB</vt:lpstr>
      <vt:lpstr>Aptos</vt:lpstr>
      <vt:lpstr>Aptos Display</vt:lpstr>
      <vt:lpstr>Arial</vt:lpstr>
      <vt:lpstr>Red Hat Display</vt:lpstr>
      <vt:lpstr>Tema de Office</vt:lpstr>
      <vt:lpstr>Figures, images and others</vt:lpstr>
      <vt:lpstr>What will you find here?</vt:lpstr>
      <vt:lpstr>Image Preparation Integrity</vt:lpstr>
      <vt:lpstr>Request for Original Data in Case of Doubts </vt:lpstr>
      <vt:lpstr>Time Limits for Data Retention</vt:lpstr>
      <vt:lpstr>Implications of Data Unavailability </vt:lpstr>
      <vt:lpstr>Role of Original Data in  Problem Solving</vt:lpstr>
      <vt:lpstr>Key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VELASQUEZ GARCIA ADRIAN</dc:creator>
  <cp:lastModifiedBy>CHUMACEIRO HERNANDEZ ANA CECILIA</cp:lastModifiedBy>
  <cp:revision>173</cp:revision>
  <dcterms:created xsi:type="dcterms:W3CDTF">2024-05-03T04:21:58Z</dcterms:created>
  <dcterms:modified xsi:type="dcterms:W3CDTF">2024-11-11T23:22:55Z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0x0101006D028162AEC40C48A187F79E121C0AE1</vt:lpwstr>
  </property>
</Properties>
</file>