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432" r:id="rId5"/>
    <p:sldId id="393" r:id="rId6"/>
    <p:sldId id="464" r:id="rId7"/>
    <p:sldId id="436" r:id="rId8"/>
    <p:sldId id="450" r:id="rId9"/>
    <p:sldId id="451" r:id="rId10"/>
    <p:sldId id="458" r:id="rId11"/>
    <p:sldId id="453" r:id="rId12"/>
    <p:sldId id="460" r:id="rId13"/>
    <p:sldId id="455" r:id="rId14"/>
    <p:sldId id="456" r:id="rId15"/>
    <p:sldId id="444" r:id="rId16"/>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5122"/>
    <a:srgbClr val="F9DBD3"/>
    <a:srgbClr val="F6CCC0"/>
    <a:srgbClr val="F4C0B2"/>
    <a:srgbClr val="F0AD9A"/>
    <a:srgbClr val="B70E0C"/>
    <a:srgbClr val="8989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216"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diagrams/_rels/data2.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53.png"/><Relationship Id="rId1" Type="http://schemas.openxmlformats.org/officeDocument/2006/relationships/hyperlink" Target="https://papyrus-datos.co/" TargetMode="Externa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diagrams/_rels/data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ata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4" Type="http://schemas.openxmlformats.org/officeDocument/2006/relationships/image" Target="../media/image76.svg"/></Relationships>
</file>

<file path=ppt/diagrams/_rels/data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svg"/><Relationship Id="rId2" Type="http://schemas.openxmlformats.org/officeDocument/2006/relationships/image" Target="../media/image54.svg"/><Relationship Id="rId1" Type="http://schemas.openxmlformats.org/officeDocument/2006/relationships/image" Target="../media/image53.png"/><Relationship Id="rId6" Type="http://schemas.openxmlformats.org/officeDocument/2006/relationships/image" Target="../media/image57.png"/><Relationship Id="rId5" Type="http://schemas.openxmlformats.org/officeDocument/2006/relationships/hyperlink" Target="https://papyrus-datos.co/" TargetMode="External"/><Relationship Id="rId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image" Target="../media/image59.png"/><Relationship Id="rId4" Type="http://schemas.openxmlformats.org/officeDocument/2006/relationships/image" Target="../media/image6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71.png"/></Relationships>
</file>

<file path=ppt/diagrams/_rels/drawing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svg"/><Relationship Id="rId1" Type="http://schemas.openxmlformats.org/officeDocument/2006/relationships/image" Target="../media/image73.png"/><Relationship Id="rId4" Type="http://schemas.openxmlformats.org/officeDocument/2006/relationships/image" Target="../media/image76.svg"/></Relationships>
</file>

<file path=ppt/diagrams/_rels/drawing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60.svg"/><Relationship Id="rId1" Type="http://schemas.openxmlformats.org/officeDocument/2006/relationships/image" Target="../media/image59.png"/><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1DB130-ABA3-4DD1-A480-9A6E3822238B}" type="doc">
      <dgm:prSet loTypeId="urn:microsoft.com/office/officeart/2005/8/layout/vList2" loCatId="list" qsTypeId="urn:microsoft.com/office/officeart/2005/8/quickstyle/simple3" qsCatId="simple" csTypeId="urn:microsoft.com/office/officeart/2005/8/colors/accent2_3" csCatId="accent2" phldr="1"/>
      <dgm:spPr/>
      <dgm:t>
        <a:bodyPr/>
        <a:lstStyle/>
        <a:p>
          <a:endParaRPr lang="en-US"/>
        </a:p>
      </dgm:t>
    </dgm:pt>
    <dgm:pt modelId="{C94393D4-E2A0-4280-B272-701BF1CE439E}">
      <dgm:prSet custT="1"/>
      <dgm:spPr/>
      <dgm:t>
        <a:bodyPr/>
        <a:lstStyle/>
        <a:p>
          <a:r>
            <a:rPr lang="en-US" sz="2000" dirty="0"/>
            <a:t>Compliance with this </a:t>
          </a:r>
          <a:r>
            <a:rPr lang="en-US" sz="2000" b="1" dirty="0"/>
            <a:t>Data Availability </a:t>
          </a:r>
          <a:r>
            <a:rPr lang="en-US" sz="2000" dirty="0"/>
            <a:t>policy has </a:t>
          </a:r>
          <a:r>
            <a:rPr lang="es-CO" sz="2000" dirty="0" err="1"/>
            <a:t>several</a:t>
          </a:r>
          <a:r>
            <a:rPr lang="es-CO" sz="2000" dirty="0"/>
            <a:t> </a:t>
          </a:r>
          <a:r>
            <a:rPr lang="es-CO" sz="2000" dirty="0" err="1"/>
            <a:t>benefits</a:t>
          </a:r>
          <a:r>
            <a:rPr lang="es-CO" sz="2000" dirty="0"/>
            <a:t> </a:t>
          </a:r>
          <a:r>
            <a:rPr lang="es-CO" sz="2000" dirty="0" err="1"/>
            <a:t>for</a:t>
          </a:r>
          <a:r>
            <a:rPr lang="es-CO" sz="2000" dirty="0"/>
            <a:t> </a:t>
          </a:r>
          <a:r>
            <a:rPr lang="es-CO" sz="2000" dirty="0" err="1"/>
            <a:t>science</a:t>
          </a:r>
          <a:r>
            <a:rPr lang="es-CO" sz="2000" dirty="0"/>
            <a:t>:</a:t>
          </a:r>
          <a:endParaRPr lang="en-US" sz="2000" dirty="0"/>
        </a:p>
      </dgm:t>
    </dgm:pt>
    <dgm:pt modelId="{EA628E86-DDCF-4871-8EF3-48678C2E672A}" type="parTrans" cxnId="{C8A9B977-5775-48F2-B35A-C84A17C630BE}">
      <dgm:prSet/>
      <dgm:spPr/>
      <dgm:t>
        <a:bodyPr/>
        <a:lstStyle/>
        <a:p>
          <a:endParaRPr lang="en-US"/>
        </a:p>
      </dgm:t>
    </dgm:pt>
    <dgm:pt modelId="{A742D771-71F4-4FD2-B32E-44DCCC308A0E}" type="sibTrans" cxnId="{C8A9B977-5775-48F2-B35A-C84A17C630BE}">
      <dgm:prSet/>
      <dgm:spPr/>
      <dgm:t>
        <a:bodyPr/>
        <a:lstStyle/>
        <a:p>
          <a:endParaRPr lang="en-US"/>
        </a:p>
      </dgm:t>
    </dgm:pt>
    <dgm:pt modelId="{2176C219-F8A9-4427-8567-461518E05413}">
      <dgm:prSet custT="1"/>
      <dgm:spPr/>
      <dgm:t>
        <a:bodyPr/>
        <a:lstStyle/>
        <a:p>
          <a:r>
            <a:rPr lang="en-US" sz="1600" b="1" dirty="0"/>
            <a:t>Validation and Reproduction of Results</a:t>
          </a:r>
          <a:r>
            <a:rPr lang="en-US" sz="1600" b="0" dirty="0"/>
            <a:t>: The available data allow other researchers to validate and replicate the experiments, </a:t>
          </a:r>
          <a:r>
            <a:rPr lang="es-VE" sz="1600" b="0" dirty="0" err="1"/>
            <a:t>increasing</a:t>
          </a:r>
          <a:r>
            <a:rPr lang="es-VE" sz="1600" b="0" dirty="0"/>
            <a:t> </a:t>
          </a:r>
          <a:r>
            <a:rPr lang="es-VE" sz="1600" b="0" dirty="0" err="1"/>
            <a:t>the</a:t>
          </a:r>
          <a:r>
            <a:rPr lang="es-VE" sz="1600" b="0" dirty="0"/>
            <a:t> </a:t>
          </a:r>
          <a:r>
            <a:rPr lang="es-VE" sz="1600" b="0" dirty="0" err="1"/>
            <a:t>studies</a:t>
          </a:r>
          <a:r>
            <a:rPr lang="es-VE" sz="1600" b="0" dirty="0"/>
            <a:t>’ </a:t>
          </a:r>
          <a:r>
            <a:rPr lang="es-VE" sz="1600" b="0" dirty="0" err="1"/>
            <a:t>reliability</a:t>
          </a:r>
          <a:r>
            <a:rPr lang="es-CO" sz="1600" b="0" dirty="0"/>
            <a:t>.</a:t>
          </a:r>
          <a:endParaRPr lang="en-US" sz="1600" b="0" dirty="0"/>
        </a:p>
      </dgm:t>
    </dgm:pt>
    <dgm:pt modelId="{1CA6F17E-49CD-45DD-A954-E1199B34621C}" type="parTrans" cxnId="{4A93C573-F88C-4619-8319-64615DF196A1}">
      <dgm:prSet/>
      <dgm:spPr/>
      <dgm:t>
        <a:bodyPr/>
        <a:lstStyle/>
        <a:p>
          <a:endParaRPr lang="en-US"/>
        </a:p>
      </dgm:t>
    </dgm:pt>
    <dgm:pt modelId="{03BFC18B-9A0B-4E59-819E-FB9B30260FC8}" type="sibTrans" cxnId="{4A93C573-F88C-4619-8319-64615DF196A1}">
      <dgm:prSet/>
      <dgm:spPr/>
      <dgm:t>
        <a:bodyPr/>
        <a:lstStyle/>
        <a:p>
          <a:endParaRPr lang="en-US"/>
        </a:p>
      </dgm:t>
    </dgm:pt>
    <dgm:pt modelId="{FFBF0F9F-AB75-4450-9563-4B9821B0D111}">
      <dgm:prSet custT="1"/>
      <dgm:spPr/>
      <dgm:t>
        <a:bodyPr/>
        <a:lstStyle/>
        <a:p>
          <a:r>
            <a:rPr lang="en-US" sz="1600" b="1" dirty="0"/>
            <a:t>Facilitate Meta-analysis</a:t>
          </a:r>
          <a:r>
            <a:rPr lang="en-US" sz="1600" b="0" dirty="0"/>
            <a:t>: Data sets can be reused in meta-analyses to obtain broader and more robust </a:t>
          </a:r>
          <a:r>
            <a:rPr lang="es-CO" sz="1600" b="0" dirty="0" err="1"/>
            <a:t>conclusions</a:t>
          </a:r>
          <a:r>
            <a:rPr lang="es-CO" sz="1600" b="0" dirty="0"/>
            <a:t>.</a:t>
          </a:r>
        </a:p>
      </dgm:t>
    </dgm:pt>
    <dgm:pt modelId="{07A060FB-16F1-484D-98DB-8B58A1B9F326}" type="parTrans" cxnId="{C21C658B-57BB-47AD-A0E2-76D03CA39A89}">
      <dgm:prSet/>
      <dgm:spPr/>
      <dgm:t>
        <a:bodyPr/>
        <a:lstStyle/>
        <a:p>
          <a:endParaRPr lang="es-CO"/>
        </a:p>
      </dgm:t>
    </dgm:pt>
    <dgm:pt modelId="{2AEB1DD2-24C7-437E-AFA3-164837CAAA43}" type="sibTrans" cxnId="{C21C658B-57BB-47AD-A0E2-76D03CA39A89}">
      <dgm:prSet/>
      <dgm:spPr/>
      <dgm:t>
        <a:bodyPr/>
        <a:lstStyle/>
        <a:p>
          <a:endParaRPr lang="es-CO"/>
        </a:p>
      </dgm:t>
    </dgm:pt>
    <dgm:pt modelId="{02E54DF4-F1C6-418B-AEE2-0B231B420FF3}">
      <dgm:prSet custT="1"/>
      <dgm:spPr/>
      <dgm:t>
        <a:bodyPr/>
        <a:lstStyle/>
        <a:p>
          <a:r>
            <a:rPr lang="en-US" sz="1600" b="1" dirty="0"/>
            <a:t>Increased Visibility and Citation</a:t>
          </a:r>
          <a:r>
            <a:rPr lang="en-US" sz="1600" b="0" dirty="0"/>
            <a:t>: Publicly available Data can be cited, which increases the research's visibility and ensures the authors' recognition.</a:t>
          </a:r>
          <a:endParaRPr lang="es-CO" sz="1600" b="0" dirty="0"/>
        </a:p>
      </dgm:t>
    </dgm:pt>
    <dgm:pt modelId="{3BE35D9F-AC36-4891-8713-2EBC022EEDF1}" type="parTrans" cxnId="{159B11B3-9E03-4683-BD80-0D7BCD9B3494}">
      <dgm:prSet/>
      <dgm:spPr/>
      <dgm:t>
        <a:bodyPr/>
        <a:lstStyle/>
        <a:p>
          <a:endParaRPr lang="es-CO"/>
        </a:p>
      </dgm:t>
    </dgm:pt>
    <dgm:pt modelId="{3E8D32A0-2908-4978-8982-3EFFF2EBF868}" type="sibTrans" cxnId="{159B11B3-9E03-4683-BD80-0D7BCD9B3494}">
      <dgm:prSet/>
      <dgm:spPr/>
      <dgm:t>
        <a:bodyPr/>
        <a:lstStyle/>
        <a:p>
          <a:endParaRPr lang="es-CO"/>
        </a:p>
      </dgm:t>
    </dgm:pt>
    <dgm:pt modelId="{2D4F862E-9BED-4B56-BDD3-5053ACEC2CAD}">
      <dgm:prSet custT="1"/>
      <dgm:spPr/>
      <dgm:t>
        <a:bodyPr/>
        <a:lstStyle/>
        <a:p>
          <a:r>
            <a:rPr lang="en-US" sz="1600" b="1" dirty="0"/>
            <a:t>Data Preservation</a:t>
          </a:r>
          <a:r>
            <a:rPr lang="en-US" sz="1600" b="0" dirty="0"/>
            <a:t>: Repositories ensure that data are preserved long-term, reducing the burden on authors to manage old data.</a:t>
          </a:r>
          <a:endParaRPr lang="es-CO" sz="1600" b="0" dirty="0"/>
        </a:p>
      </dgm:t>
    </dgm:pt>
    <dgm:pt modelId="{BF44D1D1-DA1D-440B-BDDC-C603006904A8}" type="parTrans" cxnId="{E15720CC-FC8F-40DC-AE19-2B69BC15326E}">
      <dgm:prSet/>
      <dgm:spPr/>
      <dgm:t>
        <a:bodyPr/>
        <a:lstStyle/>
        <a:p>
          <a:endParaRPr lang="es-CO"/>
        </a:p>
      </dgm:t>
    </dgm:pt>
    <dgm:pt modelId="{EC58ECBF-7EB9-48E9-AB38-8430BCA57033}" type="sibTrans" cxnId="{E15720CC-FC8F-40DC-AE19-2B69BC15326E}">
      <dgm:prSet/>
      <dgm:spPr/>
      <dgm:t>
        <a:bodyPr/>
        <a:lstStyle/>
        <a:p>
          <a:endParaRPr lang="es-CO"/>
        </a:p>
      </dgm:t>
    </dgm:pt>
    <dgm:pt modelId="{CF98373D-8D09-40FC-B4ED-8E8F6123A5E3}" type="pres">
      <dgm:prSet presAssocID="{D61DB130-ABA3-4DD1-A480-9A6E3822238B}" presName="linear" presStyleCnt="0">
        <dgm:presLayoutVars>
          <dgm:animLvl val="lvl"/>
          <dgm:resizeHandles val="exact"/>
        </dgm:presLayoutVars>
      </dgm:prSet>
      <dgm:spPr/>
    </dgm:pt>
    <dgm:pt modelId="{768BAFEE-1269-4225-8A81-B751F217438C}" type="pres">
      <dgm:prSet presAssocID="{C94393D4-E2A0-4280-B272-701BF1CE439E}" presName="parentText" presStyleLbl="node1" presStyleIdx="0" presStyleCnt="1" custLinFactNeighborX="54566" custLinFactNeighborY="-9687">
        <dgm:presLayoutVars>
          <dgm:chMax val="0"/>
          <dgm:bulletEnabled val="1"/>
        </dgm:presLayoutVars>
      </dgm:prSet>
      <dgm:spPr/>
    </dgm:pt>
    <dgm:pt modelId="{DEA17E2A-969E-40AC-A997-EB4324A5B8F5}" type="pres">
      <dgm:prSet presAssocID="{C94393D4-E2A0-4280-B272-701BF1CE439E}" presName="childText" presStyleLbl="revTx" presStyleIdx="0" presStyleCnt="1">
        <dgm:presLayoutVars>
          <dgm:bulletEnabled val="1"/>
        </dgm:presLayoutVars>
      </dgm:prSet>
      <dgm:spPr/>
    </dgm:pt>
  </dgm:ptLst>
  <dgm:cxnLst>
    <dgm:cxn modelId="{5F7EA311-486A-40F2-8186-9E38862EEF48}" type="presOf" srcId="{D61DB130-ABA3-4DD1-A480-9A6E3822238B}" destId="{CF98373D-8D09-40FC-B4ED-8E8F6123A5E3}" srcOrd="0" destOrd="0" presId="urn:microsoft.com/office/officeart/2005/8/layout/vList2"/>
    <dgm:cxn modelId="{09ED3D15-2CB4-4DAE-85F8-A10ECC8786BB}" type="presOf" srcId="{2D4F862E-9BED-4B56-BDD3-5053ACEC2CAD}" destId="{DEA17E2A-969E-40AC-A997-EB4324A5B8F5}" srcOrd="0" destOrd="3" presId="urn:microsoft.com/office/officeart/2005/8/layout/vList2"/>
    <dgm:cxn modelId="{4A93C573-F88C-4619-8319-64615DF196A1}" srcId="{C94393D4-E2A0-4280-B272-701BF1CE439E}" destId="{2176C219-F8A9-4427-8567-461518E05413}" srcOrd="0" destOrd="0" parTransId="{1CA6F17E-49CD-45DD-A954-E1199B34621C}" sibTransId="{03BFC18B-9A0B-4E59-819E-FB9B30260FC8}"/>
    <dgm:cxn modelId="{2C99B577-53C3-4C04-8CF5-8AF3103EDA58}" type="presOf" srcId="{FFBF0F9F-AB75-4450-9563-4B9821B0D111}" destId="{DEA17E2A-969E-40AC-A997-EB4324A5B8F5}" srcOrd="0" destOrd="1" presId="urn:microsoft.com/office/officeart/2005/8/layout/vList2"/>
    <dgm:cxn modelId="{C8A9B977-5775-48F2-B35A-C84A17C630BE}" srcId="{D61DB130-ABA3-4DD1-A480-9A6E3822238B}" destId="{C94393D4-E2A0-4280-B272-701BF1CE439E}" srcOrd="0" destOrd="0" parTransId="{EA628E86-DDCF-4871-8EF3-48678C2E672A}" sibTransId="{A742D771-71F4-4FD2-B32E-44DCCC308A0E}"/>
    <dgm:cxn modelId="{C21C658B-57BB-47AD-A0E2-76D03CA39A89}" srcId="{C94393D4-E2A0-4280-B272-701BF1CE439E}" destId="{FFBF0F9F-AB75-4450-9563-4B9821B0D111}" srcOrd="1" destOrd="0" parTransId="{07A060FB-16F1-484D-98DB-8B58A1B9F326}" sibTransId="{2AEB1DD2-24C7-437E-AFA3-164837CAAA43}"/>
    <dgm:cxn modelId="{808C438D-D71A-43FE-B87F-75448620576D}" type="presOf" srcId="{02E54DF4-F1C6-418B-AEE2-0B231B420FF3}" destId="{DEA17E2A-969E-40AC-A997-EB4324A5B8F5}" srcOrd="0" destOrd="2" presId="urn:microsoft.com/office/officeart/2005/8/layout/vList2"/>
    <dgm:cxn modelId="{159B11B3-9E03-4683-BD80-0D7BCD9B3494}" srcId="{C94393D4-E2A0-4280-B272-701BF1CE439E}" destId="{02E54DF4-F1C6-418B-AEE2-0B231B420FF3}" srcOrd="2" destOrd="0" parTransId="{3BE35D9F-AC36-4891-8713-2EBC022EEDF1}" sibTransId="{3E8D32A0-2908-4978-8982-3EFFF2EBF868}"/>
    <dgm:cxn modelId="{E15720CC-FC8F-40DC-AE19-2B69BC15326E}" srcId="{C94393D4-E2A0-4280-B272-701BF1CE439E}" destId="{2D4F862E-9BED-4B56-BDD3-5053ACEC2CAD}" srcOrd="3" destOrd="0" parTransId="{BF44D1D1-DA1D-440B-BDDC-C603006904A8}" sibTransId="{EC58ECBF-7EB9-48E9-AB38-8430BCA57033}"/>
    <dgm:cxn modelId="{A866DFE0-581B-40E7-9D83-DB0E0C1975F8}" type="presOf" srcId="{2176C219-F8A9-4427-8567-461518E05413}" destId="{DEA17E2A-969E-40AC-A997-EB4324A5B8F5}" srcOrd="0" destOrd="0" presId="urn:microsoft.com/office/officeart/2005/8/layout/vList2"/>
    <dgm:cxn modelId="{9F1A86ED-1B1B-4DB5-87B8-9A2945F06C6A}" type="presOf" srcId="{C94393D4-E2A0-4280-B272-701BF1CE439E}" destId="{768BAFEE-1269-4225-8A81-B751F217438C}" srcOrd="0" destOrd="0" presId="urn:microsoft.com/office/officeart/2005/8/layout/vList2"/>
    <dgm:cxn modelId="{11B7368C-83D3-4C7B-B427-BA5E9D0BF23E}" type="presParOf" srcId="{CF98373D-8D09-40FC-B4ED-8E8F6123A5E3}" destId="{768BAFEE-1269-4225-8A81-B751F217438C}" srcOrd="0" destOrd="0" presId="urn:microsoft.com/office/officeart/2005/8/layout/vList2"/>
    <dgm:cxn modelId="{644C5975-FD69-4482-A6D9-758F04E1D616}" type="presParOf" srcId="{CF98373D-8D09-40FC-B4ED-8E8F6123A5E3}" destId="{DEA17E2A-969E-40AC-A997-EB4324A5B8F5}"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DA9C9D-86CC-45A2-B3CA-1541542A3AC0}" type="doc">
      <dgm:prSet loTypeId="urn:microsoft.com/office/officeart/2018/2/layout/IconLabelList" loCatId="icon" qsTypeId="urn:microsoft.com/office/officeart/2005/8/quickstyle/simple1" qsCatId="simple" csTypeId="urn:microsoft.com/office/officeart/2005/8/colors/accent2_4" csCatId="accent2" phldr="1"/>
      <dgm:spPr/>
      <dgm:t>
        <a:bodyPr/>
        <a:lstStyle/>
        <a:p>
          <a:endParaRPr lang="en-US"/>
        </a:p>
      </dgm:t>
    </dgm:pt>
    <dgm:pt modelId="{DDF74B4F-742B-4C68-BD5E-3C69FAD87EAF}">
      <dgm:prSet custT="1"/>
      <dgm:spPr/>
      <dgm:t>
        <a:bodyPr/>
        <a:lstStyle/>
        <a:p>
          <a:pPr>
            <a:lnSpc>
              <a:spcPct val="100000"/>
            </a:lnSpc>
          </a:pPr>
          <a:r>
            <a:rPr lang="es-CO" sz="1600" dirty="0">
              <a:latin typeface="Agency FB" panose="020B0503020202020204" pitchFamily="34" charset="0"/>
            </a:rPr>
            <a:t>Standard </a:t>
          </a:r>
          <a:r>
            <a:rPr lang="es-CO" sz="1600" dirty="0" err="1">
              <a:latin typeface="Agency FB" panose="020B0503020202020204" pitchFamily="34" charset="0"/>
            </a:rPr>
            <a:t>formats</a:t>
          </a:r>
          <a:r>
            <a:rPr lang="es-CO" sz="1600" dirty="0">
              <a:latin typeface="Agency FB" panose="020B0503020202020204" pitchFamily="34" charset="0"/>
            </a:rPr>
            <a:t>: File </a:t>
          </a:r>
          <a:r>
            <a:rPr lang="es-CO" sz="1600" dirty="0" err="1">
              <a:latin typeface="Agency FB" panose="020B0503020202020204" pitchFamily="34" charset="0"/>
            </a:rPr>
            <a:t>formats</a:t>
          </a:r>
          <a:r>
            <a:rPr lang="es-CO" sz="1600" dirty="0">
              <a:latin typeface="Agency FB" panose="020B0503020202020204" pitchFamily="34" charset="0"/>
            </a:rPr>
            <a:t> </a:t>
          </a:r>
          <a:r>
            <a:rPr lang="es-CO" sz="1600" dirty="0" err="1">
              <a:latin typeface="Agency FB" panose="020B0503020202020204" pitchFamily="34" charset="0"/>
            </a:rPr>
            <a:t>should</a:t>
          </a:r>
          <a:r>
            <a:rPr lang="es-CO" sz="1600" dirty="0">
              <a:latin typeface="Agency FB" panose="020B0503020202020204" pitchFamily="34" charset="0"/>
            </a:rPr>
            <a:t> be </a:t>
          </a:r>
          <a:r>
            <a:rPr lang="es-CO" sz="1600" dirty="0" err="1">
              <a:latin typeface="Agency FB" panose="020B0503020202020204" pitchFamily="34" charset="0"/>
            </a:rPr>
            <a:t>chosen</a:t>
          </a:r>
          <a:r>
            <a:rPr lang="es-CO" sz="1600" dirty="0">
              <a:latin typeface="Agency FB" panose="020B0503020202020204" pitchFamily="34" charset="0"/>
            </a:rPr>
            <a:t> </a:t>
          </a:r>
          <a:r>
            <a:rPr lang="es-CO" sz="1600" dirty="0" err="1">
              <a:latin typeface="Agency FB" panose="020B0503020202020204" pitchFamily="34" charset="0"/>
            </a:rPr>
            <a:t>that</a:t>
          </a:r>
          <a:r>
            <a:rPr lang="es-CO" sz="1600" dirty="0">
              <a:latin typeface="Agency FB" panose="020B0503020202020204" pitchFamily="34" charset="0"/>
            </a:rPr>
            <a:t> </a:t>
          </a:r>
          <a:r>
            <a:rPr lang="es-CO" sz="1600" dirty="0" err="1">
              <a:latin typeface="Agency FB" panose="020B0503020202020204" pitchFamily="34" charset="0"/>
            </a:rPr>
            <a:t>maximize</a:t>
          </a:r>
          <a:r>
            <a:rPr lang="es-CO" sz="1600" dirty="0">
              <a:latin typeface="Agency FB" panose="020B0503020202020204" pitchFamily="34" charset="0"/>
            </a:rPr>
            <a:t> data </a:t>
          </a:r>
          <a:r>
            <a:rPr lang="es-CO" sz="1600" dirty="0" err="1">
              <a:latin typeface="Agency FB" panose="020B0503020202020204" pitchFamily="34" charset="0"/>
            </a:rPr>
            <a:t>accessibility</a:t>
          </a:r>
          <a:r>
            <a:rPr lang="es-CO" sz="1600" dirty="0">
              <a:latin typeface="Agency FB" panose="020B0503020202020204" pitchFamily="34" charset="0"/>
            </a:rPr>
            <a:t> and </a:t>
          </a:r>
          <a:r>
            <a:rPr lang="es-CO" sz="1600" dirty="0" err="1">
              <a:latin typeface="Agency FB" panose="020B0503020202020204" pitchFamily="34" charset="0"/>
            </a:rPr>
            <a:t>reuse</a:t>
          </a:r>
          <a:r>
            <a:rPr lang="es-CO" sz="1600" dirty="0">
              <a:latin typeface="Agency FB" panose="020B0503020202020204" pitchFamily="34" charset="0"/>
            </a:rPr>
            <a:t>, </a:t>
          </a:r>
          <a:r>
            <a:rPr lang="es-CO" sz="1600" dirty="0" err="1">
              <a:latin typeface="Agency FB" panose="020B0503020202020204" pitchFamily="34" charset="0"/>
            </a:rPr>
            <a:t>such</a:t>
          </a:r>
          <a:r>
            <a:rPr lang="es-CO" sz="1600" dirty="0">
              <a:latin typeface="Agency FB" panose="020B0503020202020204" pitchFamily="34" charset="0"/>
            </a:rPr>
            <a:t> as </a:t>
          </a:r>
          <a:r>
            <a:rPr lang="es-CO" sz="1600" dirty="0" err="1">
              <a:latin typeface="Agency FB" panose="020B0503020202020204" pitchFamily="34" charset="0"/>
            </a:rPr>
            <a:t>spreadsheets</a:t>
          </a:r>
          <a:r>
            <a:rPr lang="es-CO" sz="1600" dirty="0">
              <a:latin typeface="Agency FB" panose="020B0503020202020204" pitchFamily="34" charset="0"/>
            </a:rPr>
            <a:t> </a:t>
          </a:r>
          <a:r>
            <a:rPr lang="es-CO" sz="1600" dirty="0" err="1">
              <a:latin typeface="Agency FB" panose="020B0503020202020204" pitchFamily="34" charset="0"/>
            </a:rPr>
            <a:t>rather</a:t>
          </a:r>
          <a:r>
            <a:rPr lang="es-CO" sz="1600" dirty="0">
              <a:latin typeface="Agency FB" panose="020B0503020202020204" pitchFamily="34" charset="0"/>
            </a:rPr>
            <a:t> </a:t>
          </a:r>
          <a:r>
            <a:rPr lang="es-CO" sz="1600" dirty="0" err="1">
              <a:latin typeface="Agency FB" panose="020B0503020202020204" pitchFamily="34" charset="0"/>
            </a:rPr>
            <a:t>than</a:t>
          </a:r>
          <a:r>
            <a:rPr lang="es-CO" sz="1600" dirty="0">
              <a:latin typeface="Agency FB" panose="020B0503020202020204" pitchFamily="34" charset="0"/>
            </a:rPr>
            <a:t> </a:t>
          </a:r>
          <a:r>
            <a:rPr lang="es-CO" sz="1600" dirty="0" err="1">
              <a:latin typeface="Agency FB" panose="020B0503020202020204" pitchFamily="34" charset="0"/>
            </a:rPr>
            <a:t>images</a:t>
          </a:r>
          <a:r>
            <a:rPr lang="es-CO" sz="1600" dirty="0">
              <a:latin typeface="Agency FB" panose="020B0503020202020204" pitchFamily="34" charset="0"/>
            </a:rPr>
            <a:t> </a:t>
          </a:r>
          <a:r>
            <a:rPr lang="es-CO" sz="1600" dirty="0" err="1">
              <a:latin typeface="Agency FB" panose="020B0503020202020204" pitchFamily="34" charset="0"/>
            </a:rPr>
            <a:t>or</a:t>
          </a:r>
          <a:r>
            <a:rPr lang="es-CO" sz="1600" dirty="0">
              <a:latin typeface="Agency FB" panose="020B0503020202020204" pitchFamily="34" charset="0"/>
            </a:rPr>
            <a:t> </a:t>
          </a:r>
          <a:r>
            <a:rPr lang="es-CO" sz="1600" dirty="0" err="1">
              <a:latin typeface="Agency FB" panose="020B0503020202020204" pitchFamily="34" charset="0"/>
            </a:rPr>
            <a:t>PDFs</a:t>
          </a:r>
          <a:r>
            <a:rPr lang="es-CO" sz="1600" dirty="0">
              <a:latin typeface="Agency FB" panose="020B0503020202020204" pitchFamily="34" charset="0"/>
            </a:rPr>
            <a:t>.</a:t>
          </a:r>
          <a:endParaRPr lang="en-US" sz="1600" dirty="0">
            <a:latin typeface="Agency FB" panose="020B0503020202020204" pitchFamily="34" charset="0"/>
          </a:endParaRPr>
        </a:p>
      </dgm:t>
    </dgm:pt>
    <dgm:pt modelId="{B889E656-91AB-4E6B-9AA9-3A54EB2C2679}" type="parTrans" cxnId="{4BF42C4D-998A-496B-ABA5-4DA272A54A6E}">
      <dgm:prSet/>
      <dgm:spPr/>
      <dgm:t>
        <a:bodyPr/>
        <a:lstStyle/>
        <a:p>
          <a:endParaRPr lang="en-US" sz="1600">
            <a:latin typeface="Agency FB" panose="020B0503020202020204" pitchFamily="34" charset="0"/>
          </a:endParaRPr>
        </a:p>
      </dgm:t>
    </dgm:pt>
    <dgm:pt modelId="{C53EAF07-0521-4031-854E-180677BAFCD3}" type="sibTrans" cxnId="{4BF42C4D-998A-496B-ABA5-4DA272A54A6E}">
      <dgm:prSet/>
      <dgm:spPr/>
      <dgm:t>
        <a:bodyPr/>
        <a:lstStyle/>
        <a:p>
          <a:endParaRPr lang="en-US" sz="1600">
            <a:latin typeface="Agency FB" panose="020B0503020202020204" pitchFamily="34" charset="0"/>
          </a:endParaRPr>
        </a:p>
      </dgm:t>
    </dgm:pt>
    <dgm:pt modelId="{6235CE77-48A8-4C45-A217-51A6C1F0EFD5}">
      <dgm:prSet custT="1"/>
      <dgm:spPr/>
      <dgm:t>
        <a:bodyPr/>
        <a:lstStyle/>
        <a:p>
          <a:pPr>
            <a:lnSpc>
              <a:spcPct val="100000"/>
            </a:lnSpc>
          </a:pPr>
          <a:r>
            <a:rPr lang="en-US" sz="1600" dirty="0">
              <a:latin typeface="Agency FB" panose="020B0503020202020204" pitchFamily="34" charset="0"/>
            </a:rPr>
            <a:t>Repositories: Supplemental files are uploaded to </a:t>
          </a:r>
          <a:r>
            <a:rPr lang="en-US" sz="1600" dirty="0">
              <a:latin typeface="Agency FB" panose="020B0503020202020204" pitchFamily="34" charset="0"/>
              <a:hlinkClick xmlns:r="http://schemas.openxmlformats.org/officeDocument/2006/relationships" r:id="rId1"/>
            </a:rPr>
            <a:t>PAPYRUS</a:t>
          </a:r>
          <a:r>
            <a:rPr lang="en-US" sz="1600" dirty="0">
              <a:latin typeface="Agency FB" panose="020B0503020202020204" pitchFamily="34" charset="0"/>
            </a:rPr>
            <a:t> to increase visibility and compliance with FAIR (Findable, Accessible, Interoperable, Reusable) principles.</a:t>
          </a:r>
        </a:p>
      </dgm:t>
    </dgm:pt>
    <dgm:pt modelId="{5A82DD7E-3B3F-474D-9830-5D5C51887A7C}" type="parTrans" cxnId="{81111CA7-2DBC-4FA0-AF09-8710798BE925}">
      <dgm:prSet/>
      <dgm:spPr/>
      <dgm:t>
        <a:bodyPr/>
        <a:lstStyle/>
        <a:p>
          <a:endParaRPr lang="en-US" sz="1600">
            <a:latin typeface="Agency FB" panose="020B0503020202020204" pitchFamily="34" charset="0"/>
          </a:endParaRPr>
        </a:p>
      </dgm:t>
    </dgm:pt>
    <dgm:pt modelId="{9BCBDBA7-1966-404D-9176-F57E0A7DEAA1}" type="sibTrans" cxnId="{81111CA7-2DBC-4FA0-AF09-8710798BE925}">
      <dgm:prSet/>
      <dgm:spPr/>
      <dgm:t>
        <a:bodyPr/>
        <a:lstStyle/>
        <a:p>
          <a:endParaRPr lang="en-US" sz="1600">
            <a:latin typeface="Agency FB" panose="020B0503020202020204" pitchFamily="34" charset="0"/>
          </a:endParaRPr>
        </a:p>
      </dgm:t>
    </dgm:pt>
    <dgm:pt modelId="{A4BF286E-E51A-41BB-8279-D830C663350D}">
      <dgm:prSet custT="1"/>
      <dgm:spPr/>
      <dgm:t>
        <a:bodyPr/>
        <a:lstStyle/>
        <a:p>
          <a:pPr>
            <a:lnSpc>
              <a:spcPct val="100000"/>
            </a:lnSpc>
          </a:pPr>
          <a:r>
            <a:rPr lang="en-US" sz="1600" dirty="0">
              <a:latin typeface="Agency FB" panose="020B0503020202020204" pitchFamily="34" charset="0"/>
            </a:rPr>
            <a:t>Size restriction: Files must have a maximum size of 20 MB.</a:t>
          </a:r>
        </a:p>
      </dgm:t>
    </dgm:pt>
    <dgm:pt modelId="{32AA172E-BB1F-4C96-830C-905125A592BA}" type="parTrans" cxnId="{0E9396F8-FFEF-436B-BB09-AEB85FA7F2EC}">
      <dgm:prSet/>
      <dgm:spPr/>
      <dgm:t>
        <a:bodyPr/>
        <a:lstStyle/>
        <a:p>
          <a:endParaRPr lang="en-US" sz="1600">
            <a:latin typeface="Agency FB" panose="020B0503020202020204" pitchFamily="34" charset="0"/>
          </a:endParaRPr>
        </a:p>
      </dgm:t>
    </dgm:pt>
    <dgm:pt modelId="{CCC77FA3-BF08-4CCE-AAE1-F6F212DDFA82}" type="sibTrans" cxnId="{0E9396F8-FFEF-436B-BB09-AEB85FA7F2EC}">
      <dgm:prSet/>
      <dgm:spPr/>
      <dgm:t>
        <a:bodyPr/>
        <a:lstStyle/>
        <a:p>
          <a:endParaRPr lang="en-US" sz="1600">
            <a:latin typeface="Agency FB" panose="020B0503020202020204" pitchFamily="34" charset="0"/>
          </a:endParaRPr>
        </a:p>
      </dgm:t>
    </dgm:pt>
    <dgm:pt modelId="{EBD675DB-7401-4CB3-865F-3E0797C286AE}" type="pres">
      <dgm:prSet presAssocID="{CCDA9C9D-86CC-45A2-B3CA-1541542A3AC0}" presName="root" presStyleCnt="0">
        <dgm:presLayoutVars>
          <dgm:dir/>
          <dgm:resizeHandles val="exact"/>
        </dgm:presLayoutVars>
      </dgm:prSet>
      <dgm:spPr/>
    </dgm:pt>
    <dgm:pt modelId="{7C9D030C-7350-4A03-A8D9-F1307011D2D9}" type="pres">
      <dgm:prSet presAssocID="{DDF74B4F-742B-4C68-BD5E-3C69FAD87EAF}" presName="compNode" presStyleCnt="0"/>
      <dgm:spPr/>
    </dgm:pt>
    <dgm:pt modelId="{E453AA63-206F-4CAC-8DBD-89DCECBA9610}" type="pres">
      <dgm:prSet presAssocID="{DDF74B4F-742B-4C68-BD5E-3C69FAD87EAF}"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Open Folder"/>
        </a:ext>
      </dgm:extLst>
    </dgm:pt>
    <dgm:pt modelId="{9955D019-1238-4F21-9B94-94C88E175C14}" type="pres">
      <dgm:prSet presAssocID="{DDF74B4F-742B-4C68-BD5E-3C69FAD87EAF}" presName="spaceRect" presStyleCnt="0"/>
      <dgm:spPr/>
    </dgm:pt>
    <dgm:pt modelId="{38D45269-2232-40CF-A55B-D27D3CD0F193}" type="pres">
      <dgm:prSet presAssocID="{DDF74B4F-742B-4C68-BD5E-3C69FAD87EAF}" presName="textRect" presStyleLbl="revTx" presStyleIdx="0" presStyleCnt="3">
        <dgm:presLayoutVars>
          <dgm:chMax val="1"/>
          <dgm:chPref val="1"/>
        </dgm:presLayoutVars>
      </dgm:prSet>
      <dgm:spPr/>
    </dgm:pt>
    <dgm:pt modelId="{6C7E3780-D365-4A68-B64F-B0B562712D2E}" type="pres">
      <dgm:prSet presAssocID="{C53EAF07-0521-4031-854E-180677BAFCD3}" presName="sibTrans" presStyleCnt="0"/>
      <dgm:spPr/>
    </dgm:pt>
    <dgm:pt modelId="{CAA71470-445A-4B98-8F03-DF8DF84CF93E}" type="pres">
      <dgm:prSet presAssocID="{6235CE77-48A8-4C45-A217-51A6C1F0EFD5}" presName="compNode" presStyleCnt="0"/>
      <dgm:spPr/>
    </dgm:pt>
    <dgm:pt modelId="{6D08C12A-D3DA-4B78-9EFF-DD18A4A6EE06}" type="pres">
      <dgm:prSet presAssocID="{6235CE77-48A8-4C45-A217-51A6C1F0EFD5}"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Base de datos"/>
        </a:ext>
      </dgm:extLst>
    </dgm:pt>
    <dgm:pt modelId="{AB31F71E-D962-4580-954B-AD7CF5FE16A1}" type="pres">
      <dgm:prSet presAssocID="{6235CE77-48A8-4C45-A217-51A6C1F0EFD5}" presName="spaceRect" presStyleCnt="0"/>
      <dgm:spPr/>
    </dgm:pt>
    <dgm:pt modelId="{74B365B8-C10B-4974-840A-420CA5EEAEED}" type="pres">
      <dgm:prSet presAssocID="{6235CE77-48A8-4C45-A217-51A6C1F0EFD5}" presName="textRect" presStyleLbl="revTx" presStyleIdx="1" presStyleCnt="3">
        <dgm:presLayoutVars>
          <dgm:chMax val="1"/>
          <dgm:chPref val="1"/>
        </dgm:presLayoutVars>
      </dgm:prSet>
      <dgm:spPr/>
    </dgm:pt>
    <dgm:pt modelId="{AD151C1D-0D27-4D4B-A565-31E2B66BFE95}" type="pres">
      <dgm:prSet presAssocID="{9BCBDBA7-1966-404D-9176-F57E0A7DEAA1}" presName="sibTrans" presStyleCnt="0"/>
      <dgm:spPr/>
    </dgm:pt>
    <dgm:pt modelId="{11749045-15BB-46B4-9235-3A6FCA09F460}" type="pres">
      <dgm:prSet presAssocID="{A4BF286E-E51A-41BB-8279-D830C663350D}" presName="compNode" presStyleCnt="0"/>
      <dgm:spPr/>
    </dgm:pt>
    <dgm:pt modelId="{9A1FD44D-3E39-4F23-B68E-CA57DC6B229F}" type="pres">
      <dgm:prSet presAssocID="{A4BF286E-E51A-41BB-8279-D830C663350D}"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Desconectado"/>
        </a:ext>
      </dgm:extLst>
    </dgm:pt>
    <dgm:pt modelId="{34096EA6-9B29-4663-90AE-B6AAB1644784}" type="pres">
      <dgm:prSet presAssocID="{A4BF286E-E51A-41BB-8279-D830C663350D}" presName="spaceRect" presStyleCnt="0"/>
      <dgm:spPr/>
    </dgm:pt>
    <dgm:pt modelId="{7CD4B3DE-5617-4C27-971E-69E2AC28235B}" type="pres">
      <dgm:prSet presAssocID="{A4BF286E-E51A-41BB-8279-D830C663350D}" presName="textRect" presStyleLbl="revTx" presStyleIdx="2" presStyleCnt="3">
        <dgm:presLayoutVars>
          <dgm:chMax val="1"/>
          <dgm:chPref val="1"/>
        </dgm:presLayoutVars>
      </dgm:prSet>
      <dgm:spPr/>
    </dgm:pt>
  </dgm:ptLst>
  <dgm:cxnLst>
    <dgm:cxn modelId="{2BCDD50C-2869-41F5-BCE6-B463DC217382}" type="presOf" srcId="{A4BF286E-E51A-41BB-8279-D830C663350D}" destId="{7CD4B3DE-5617-4C27-971E-69E2AC28235B}" srcOrd="0" destOrd="0" presId="urn:microsoft.com/office/officeart/2018/2/layout/IconLabelList"/>
    <dgm:cxn modelId="{4BF42C4D-998A-496B-ABA5-4DA272A54A6E}" srcId="{CCDA9C9D-86CC-45A2-B3CA-1541542A3AC0}" destId="{DDF74B4F-742B-4C68-BD5E-3C69FAD87EAF}" srcOrd="0" destOrd="0" parTransId="{B889E656-91AB-4E6B-9AA9-3A54EB2C2679}" sibTransId="{C53EAF07-0521-4031-854E-180677BAFCD3}"/>
    <dgm:cxn modelId="{81111CA7-2DBC-4FA0-AF09-8710798BE925}" srcId="{CCDA9C9D-86CC-45A2-B3CA-1541542A3AC0}" destId="{6235CE77-48A8-4C45-A217-51A6C1F0EFD5}" srcOrd="1" destOrd="0" parTransId="{5A82DD7E-3B3F-474D-9830-5D5C51887A7C}" sibTransId="{9BCBDBA7-1966-404D-9176-F57E0A7DEAA1}"/>
    <dgm:cxn modelId="{D567C4A8-DA52-4C83-AEF5-E87B0EED7782}" type="presOf" srcId="{6235CE77-48A8-4C45-A217-51A6C1F0EFD5}" destId="{74B365B8-C10B-4974-840A-420CA5EEAEED}" srcOrd="0" destOrd="0" presId="urn:microsoft.com/office/officeart/2018/2/layout/IconLabelList"/>
    <dgm:cxn modelId="{53C133B5-62DE-4C71-8F4D-E463B4B0CC50}" type="presOf" srcId="{DDF74B4F-742B-4C68-BD5E-3C69FAD87EAF}" destId="{38D45269-2232-40CF-A55B-D27D3CD0F193}" srcOrd="0" destOrd="0" presId="urn:microsoft.com/office/officeart/2018/2/layout/IconLabelList"/>
    <dgm:cxn modelId="{4ECA64F2-A7E0-427C-9439-1F12E00428F2}" type="presOf" srcId="{CCDA9C9D-86CC-45A2-B3CA-1541542A3AC0}" destId="{EBD675DB-7401-4CB3-865F-3E0797C286AE}" srcOrd="0" destOrd="0" presId="urn:microsoft.com/office/officeart/2018/2/layout/IconLabelList"/>
    <dgm:cxn modelId="{0E9396F8-FFEF-436B-BB09-AEB85FA7F2EC}" srcId="{CCDA9C9D-86CC-45A2-B3CA-1541542A3AC0}" destId="{A4BF286E-E51A-41BB-8279-D830C663350D}" srcOrd="2" destOrd="0" parTransId="{32AA172E-BB1F-4C96-830C-905125A592BA}" sibTransId="{CCC77FA3-BF08-4CCE-AAE1-F6F212DDFA82}"/>
    <dgm:cxn modelId="{01A69840-D7AA-4E9B-B2BD-8E8EDF973D3C}" type="presParOf" srcId="{EBD675DB-7401-4CB3-865F-3E0797C286AE}" destId="{7C9D030C-7350-4A03-A8D9-F1307011D2D9}" srcOrd="0" destOrd="0" presId="urn:microsoft.com/office/officeart/2018/2/layout/IconLabelList"/>
    <dgm:cxn modelId="{D0322822-6744-4D19-A1EC-0432C7B9449F}" type="presParOf" srcId="{7C9D030C-7350-4A03-A8D9-F1307011D2D9}" destId="{E453AA63-206F-4CAC-8DBD-89DCECBA9610}" srcOrd="0" destOrd="0" presId="urn:microsoft.com/office/officeart/2018/2/layout/IconLabelList"/>
    <dgm:cxn modelId="{69565CB2-F237-4347-A13D-E5FCCA7D3314}" type="presParOf" srcId="{7C9D030C-7350-4A03-A8D9-F1307011D2D9}" destId="{9955D019-1238-4F21-9B94-94C88E175C14}" srcOrd="1" destOrd="0" presId="urn:microsoft.com/office/officeart/2018/2/layout/IconLabelList"/>
    <dgm:cxn modelId="{8B50235F-7597-4CDB-B457-7CC08DFF4CE9}" type="presParOf" srcId="{7C9D030C-7350-4A03-A8D9-F1307011D2D9}" destId="{38D45269-2232-40CF-A55B-D27D3CD0F193}" srcOrd="2" destOrd="0" presId="urn:microsoft.com/office/officeart/2018/2/layout/IconLabelList"/>
    <dgm:cxn modelId="{8C0870D3-5BEE-4641-A753-E7E06F8A67A1}" type="presParOf" srcId="{EBD675DB-7401-4CB3-865F-3E0797C286AE}" destId="{6C7E3780-D365-4A68-B64F-B0B562712D2E}" srcOrd="1" destOrd="0" presId="urn:microsoft.com/office/officeart/2018/2/layout/IconLabelList"/>
    <dgm:cxn modelId="{4ED4C827-2449-4E1C-AC23-9FBB0DB97D3E}" type="presParOf" srcId="{EBD675DB-7401-4CB3-865F-3E0797C286AE}" destId="{CAA71470-445A-4B98-8F03-DF8DF84CF93E}" srcOrd="2" destOrd="0" presId="urn:microsoft.com/office/officeart/2018/2/layout/IconLabelList"/>
    <dgm:cxn modelId="{360E84B0-998A-4D32-AACC-ED968EA83647}" type="presParOf" srcId="{CAA71470-445A-4B98-8F03-DF8DF84CF93E}" destId="{6D08C12A-D3DA-4B78-9EFF-DD18A4A6EE06}" srcOrd="0" destOrd="0" presId="urn:microsoft.com/office/officeart/2018/2/layout/IconLabelList"/>
    <dgm:cxn modelId="{17B31DA6-B932-448B-979D-6D9516F6E8A7}" type="presParOf" srcId="{CAA71470-445A-4B98-8F03-DF8DF84CF93E}" destId="{AB31F71E-D962-4580-954B-AD7CF5FE16A1}" srcOrd="1" destOrd="0" presId="urn:microsoft.com/office/officeart/2018/2/layout/IconLabelList"/>
    <dgm:cxn modelId="{2ED6D52E-AF99-4115-8E39-3EF80D22645E}" type="presParOf" srcId="{CAA71470-445A-4B98-8F03-DF8DF84CF93E}" destId="{74B365B8-C10B-4974-840A-420CA5EEAEED}" srcOrd="2" destOrd="0" presId="urn:microsoft.com/office/officeart/2018/2/layout/IconLabelList"/>
    <dgm:cxn modelId="{DB5FA341-97F9-4E3B-A01C-E5B63664889C}" type="presParOf" srcId="{EBD675DB-7401-4CB3-865F-3E0797C286AE}" destId="{AD151C1D-0D27-4D4B-A565-31E2B66BFE95}" srcOrd="3" destOrd="0" presId="urn:microsoft.com/office/officeart/2018/2/layout/IconLabelList"/>
    <dgm:cxn modelId="{C917D26A-23D3-4869-9A9A-BD78E2FCDD37}" type="presParOf" srcId="{EBD675DB-7401-4CB3-865F-3E0797C286AE}" destId="{11749045-15BB-46B4-9235-3A6FCA09F460}" srcOrd="4" destOrd="0" presId="urn:microsoft.com/office/officeart/2018/2/layout/IconLabelList"/>
    <dgm:cxn modelId="{8C36D833-DD73-4B7C-8327-90F238083890}" type="presParOf" srcId="{11749045-15BB-46B4-9235-3A6FCA09F460}" destId="{9A1FD44D-3E39-4F23-B68E-CA57DC6B229F}" srcOrd="0" destOrd="0" presId="urn:microsoft.com/office/officeart/2018/2/layout/IconLabelList"/>
    <dgm:cxn modelId="{88447419-F55C-45B3-8050-34DC9C2D54C4}" type="presParOf" srcId="{11749045-15BB-46B4-9235-3A6FCA09F460}" destId="{34096EA6-9B29-4663-90AE-B6AAB1644784}" srcOrd="1" destOrd="0" presId="urn:microsoft.com/office/officeart/2018/2/layout/IconLabelList"/>
    <dgm:cxn modelId="{5E778045-46E5-4718-8B3F-E104C14ABA57}" type="presParOf" srcId="{11749045-15BB-46B4-9235-3A6FCA09F460}" destId="{7CD4B3DE-5617-4C27-971E-69E2AC28235B}" srcOrd="2" destOrd="0" presId="urn:microsoft.com/office/officeart/2018/2/layout/IconLabel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14C9B2-93AC-485D-A812-D2CDBB528F92}" type="doc">
      <dgm:prSet loTypeId="urn:microsoft.com/office/officeart/2018/2/layout/IconVerticalSolidList" loCatId="icon" qsTypeId="urn:microsoft.com/office/officeart/2005/8/quickstyle/simple1" qsCatId="simple" csTypeId="urn:microsoft.com/office/officeart/2005/8/colors/accent2_4" csCatId="accent2" phldr="1"/>
      <dgm:spPr/>
      <dgm:t>
        <a:bodyPr/>
        <a:lstStyle/>
        <a:p>
          <a:endParaRPr lang="en-US"/>
        </a:p>
      </dgm:t>
    </dgm:pt>
    <dgm:pt modelId="{F3801D68-C4A0-40E8-9424-2E27A15645F0}">
      <dgm:prSet/>
      <dgm:spPr/>
      <dgm:t>
        <a:bodyPr/>
        <a:lstStyle/>
        <a:p>
          <a:pPr>
            <a:lnSpc>
              <a:spcPct val="100000"/>
            </a:lnSpc>
          </a:pPr>
          <a:r>
            <a:rPr lang="en-US" dirty="0">
              <a:latin typeface="Agency FB" panose="020B0503020202020204" pitchFamily="34" charset="0"/>
            </a:rPr>
            <a:t>Funding agencies may require authors to prepare a Data Management Plan (DMP) before conducting </a:t>
          </a:r>
          <a:r>
            <a:rPr lang="es-CO" dirty="0" err="1">
              <a:latin typeface="Agency FB" panose="020B0503020202020204" pitchFamily="34" charset="0"/>
            </a:rPr>
            <a:t>research</a:t>
          </a:r>
          <a:r>
            <a:rPr lang="es-CO" dirty="0">
              <a:latin typeface="Agency FB" panose="020B0503020202020204" pitchFamily="34" charset="0"/>
            </a:rPr>
            <a:t>. </a:t>
          </a:r>
          <a:r>
            <a:rPr lang="es-VE" i="1" dirty="0">
              <a:solidFill>
                <a:srgbClr val="C00000"/>
              </a:solidFill>
              <a:latin typeface="Agency FB" panose="020B0503020202020204" pitchFamily="34" charset="0"/>
            </a:rPr>
            <a:t>Económicas CUC</a:t>
          </a:r>
          <a:r>
            <a:rPr lang="es-VE" dirty="0">
              <a:latin typeface="Agency FB" panose="020B0503020202020204" pitchFamily="34" charset="0"/>
            </a:rPr>
            <a:t>:</a:t>
          </a:r>
          <a:endParaRPr lang="en-US" dirty="0">
            <a:latin typeface="Agency FB" panose="020B0503020202020204" pitchFamily="34" charset="0"/>
          </a:endParaRPr>
        </a:p>
      </dgm:t>
    </dgm:pt>
    <dgm:pt modelId="{AF1D3011-2284-43A9-8BC4-43093B2E69A2}" type="parTrans" cxnId="{A6A5FC38-4038-4268-92DF-0552961986B8}">
      <dgm:prSet/>
      <dgm:spPr/>
      <dgm:t>
        <a:bodyPr/>
        <a:lstStyle/>
        <a:p>
          <a:endParaRPr lang="en-US"/>
        </a:p>
      </dgm:t>
    </dgm:pt>
    <dgm:pt modelId="{9936911F-FD08-4484-A238-63BFAD651683}" type="sibTrans" cxnId="{A6A5FC38-4038-4268-92DF-0552961986B8}">
      <dgm:prSet/>
      <dgm:spPr/>
      <dgm:t>
        <a:bodyPr/>
        <a:lstStyle/>
        <a:p>
          <a:endParaRPr lang="en-US"/>
        </a:p>
      </dgm:t>
    </dgm:pt>
    <dgm:pt modelId="{5232E591-AD86-4615-A2E6-214EE8396EFA}">
      <dgm:prSet/>
      <dgm:spPr/>
      <dgm:t>
        <a:bodyPr/>
        <a:lstStyle/>
        <a:p>
          <a:pPr>
            <a:lnSpc>
              <a:spcPct val="100000"/>
            </a:lnSpc>
          </a:pPr>
          <a:r>
            <a:rPr lang="en-US" dirty="0">
              <a:latin typeface="Agency FB" panose="020B0503020202020204" pitchFamily="34" charset="0"/>
            </a:rPr>
            <a:t>Authors may consult resources such as the </a:t>
          </a:r>
          <a:r>
            <a:rPr lang="en-US" dirty="0" err="1">
              <a:latin typeface="Agency FB" panose="020B0503020202020204" pitchFamily="34" charset="0"/>
            </a:rPr>
            <a:t>DMPTool</a:t>
          </a:r>
          <a:r>
            <a:rPr lang="en-US" dirty="0">
              <a:latin typeface="Agency FB" panose="020B0503020202020204" pitchFamily="34" charset="0"/>
            </a:rPr>
            <a:t>, Data Stewardship Wizard, or the policies of their</a:t>
          </a:r>
          <a:endParaRPr lang="es-CO" dirty="0">
            <a:latin typeface="Agency FB" panose="020B0503020202020204" pitchFamily="34" charset="0"/>
          </a:endParaRPr>
        </a:p>
        <a:p>
          <a:r>
            <a:rPr lang="en-US" dirty="0">
              <a:latin typeface="Agency FB" panose="020B0503020202020204" pitchFamily="34" charset="0"/>
            </a:rPr>
            <a:t>funders and institutions for additional guidance</a:t>
          </a:r>
        </a:p>
      </dgm:t>
    </dgm:pt>
    <dgm:pt modelId="{98B56285-C62F-496C-A1CB-28CF4CFC1DEB}" type="parTrans" cxnId="{1C66AF42-6402-4345-8770-B18DF108FBF8}">
      <dgm:prSet/>
      <dgm:spPr/>
      <dgm:t>
        <a:bodyPr/>
        <a:lstStyle/>
        <a:p>
          <a:endParaRPr lang="en-US"/>
        </a:p>
      </dgm:t>
    </dgm:pt>
    <dgm:pt modelId="{39020F23-5221-4751-9539-5146075F11C1}" type="sibTrans" cxnId="{1C66AF42-6402-4345-8770-B18DF108FBF8}">
      <dgm:prSet/>
      <dgm:spPr/>
      <dgm:t>
        <a:bodyPr/>
        <a:lstStyle/>
        <a:p>
          <a:endParaRPr lang="en-US"/>
        </a:p>
      </dgm:t>
    </dgm:pt>
    <dgm:pt modelId="{FAED82BC-E83A-45BC-9B8B-0CD843360E1A}">
      <dgm:prSet custT="1"/>
      <dgm:spPr/>
      <dgm:t>
        <a:bodyPr/>
        <a:lstStyle/>
        <a:p>
          <a:pPr>
            <a:lnSpc>
              <a:spcPct val="100000"/>
            </a:lnSpc>
          </a:pPr>
          <a:r>
            <a:rPr lang="en-US" sz="1400" dirty="0"/>
            <a:t>- Encourage authors to develop a PGD before </a:t>
          </a:r>
          <a:r>
            <a:rPr lang="es-CO" sz="1400" dirty="0" err="1"/>
            <a:t>beginning</a:t>
          </a:r>
          <a:r>
            <a:rPr lang="es-CO" sz="1400" dirty="0"/>
            <a:t> </a:t>
          </a:r>
          <a:r>
            <a:rPr lang="es-CO" sz="1400" dirty="0" err="1"/>
            <a:t>research</a:t>
          </a:r>
          <a:r>
            <a:rPr lang="es-CO" sz="1400" dirty="0"/>
            <a:t>.</a:t>
          </a:r>
          <a:endParaRPr lang="en-US" sz="1400" dirty="0"/>
        </a:p>
      </dgm:t>
    </dgm:pt>
    <dgm:pt modelId="{71766FD6-9043-4366-9E2E-701C242DEE45}" type="parTrans" cxnId="{AB53A789-2BA1-46ED-BB69-AC32D410ABA3}">
      <dgm:prSet/>
      <dgm:spPr/>
      <dgm:t>
        <a:bodyPr/>
        <a:lstStyle/>
        <a:p>
          <a:endParaRPr lang="es-CO"/>
        </a:p>
      </dgm:t>
    </dgm:pt>
    <dgm:pt modelId="{9092E276-1795-4967-A7E7-3236CE6EA51E}" type="sibTrans" cxnId="{AB53A789-2BA1-46ED-BB69-AC32D410ABA3}">
      <dgm:prSet/>
      <dgm:spPr/>
      <dgm:t>
        <a:bodyPr/>
        <a:lstStyle/>
        <a:p>
          <a:endParaRPr lang="es-CO"/>
        </a:p>
      </dgm:t>
    </dgm:pt>
    <dgm:pt modelId="{C2F2B001-A3A3-40C4-98B9-6DE95E207F77}">
      <dgm:prSet custT="1"/>
      <dgm:spPr/>
      <dgm:t>
        <a:bodyPr/>
        <a:lstStyle/>
        <a:p>
          <a:pPr>
            <a:lnSpc>
              <a:spcPct val="100000"/>
            </a:lnSpc>
          </a:pPr>
          <a:r>
            <a:rPr lang="en-US" sz="1400" dirty="0"/>
            <a:t>- Suggests that PGDs be made available to editors, reviewers, and readers interested in </a:t>
          </a:r>
          <a:r>
            <a:rPr lang="es-CO" sz="1400" dirty="0" err="1"/>
            <a:t>evaluating</a:t>
          </a:r>
          <a:r>
            <a:rPr lang="es-CO" sz="1400" dirty="0"/>
            <a:t> </a:t>
          </a:r>
          <a:r>
            <a:rPr lang="es-CO" sz="1400" dirty="0" err="1"/>
            <a:t>them</a:t>
          </a:r>
          <a:r>
            <a:rPr lang="es-CO" sz="1400" dirty="0"/>
            <a:t>.</a:t>
          </a:r>
        </a:p>
      </dgm:t>
    </dgm:pt>
    <dgm:pt modelId="{B6605924-366A-4457-8055-B1AD2C59CE97}" type="parTrans" cxnId="{89BEB78F-E4AC-4AA2-A010-091A318BFCA7}">
      <dgm:prSet/>
      <dgm:spPr/>
      <dgm:t>
        <a:bodyPr/>
        <a:lstStyle/>
        <a:p>
          <a:endParaRPr lang="es-CO"/>
        </a:p>
      </dgm:t>
    </dgm:pt>
    <dgm:pt modelId="{25AB6838-8E28-4046-B70F-2E1121EEAD1C}" type="sibTrans" cxnId="{89BEB78F-E4AC-4AA2-A010-091A318BFCA7}">
      <dgm:prSet/>
      <dgm:spPr/>
      <dgm:t>
        <a:bodyPr/>
        <a:lstStyle/>
        <a:p>
          <a:endParaRPr lang="es-CO"/>
        </a:p>
      </dgm:t>
    </dgm:pt>
    <dgm:pt modelId="{2117D658-AED3-4768-AD7B-DDD97EAD5DA7}" type="pres">
      <dgm:prSet presAssocID="{3A14C9B2-93AC-485D-A812-D2CDBB528F92}" presName="root" presStyleCnt="0">
        <dgm:presLayoutVars>
          <dgm:dir/>
          <dgm:resizeHandles val="exact"/>
        </dgm:presLayoutVars>
      </dgm:prSet>
      <dgm:spPr/>
    </dgm:pt>
    <dgm:pt modelId="{69713FFD-467A-4A9B-9727-861F1AE603FF}" type="pres">
      <dgm:prSet presAssocID="{F3801D68-C4A0-40E8-9424-2E27A15645F0}" presName="compNode" presStyleCnt="0"/>
      <dgm:spPr/>
    </dgm:pt>
    <dgm:pt modelId="{1E061E08-F0B5-477E-8B01-50E991C337FA}" type="pres">
      <dgm:prSet presAssocID="{F3801D68-C4A0-40E8-9424-2E27A15645F0}" presName="bgRect" presStyleLbl="bgShp" presStyleIdx="0" presStyleCnt="2"/>
      <dgm:spPr/>
    </dgm:pt>
    <dgm:pt modelId="{EF4F0083-AB73-4257-B2D7-6841E067F21C}" type="pres">
      <dgm:prSet presAssocID="{F3801D68-C4A0-40E8-9424-2E27A15645F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6DFED055-F625-4AC5-A299-A2676F00F140}" type="pres">
      <dgm:prSet presAssocID="{F3801D68-C4A0-40E8-9424-2E27A15645F0}" presName="spaceRect" presStyleCnt="0"/>
      <dgm:spPr/>
    </dgm:pt>
    <dgm:pt modelId="{25747FD1-E234-4C49-8502-9C51F101738D}" type="pres">
      <dgm:prSet presAssocID="{F3801D68-C4A0-40E8-9424-2E27A15645F0}" presName="parTx" presStyleLbl="revTx" presStyleIdx="0" presStyleCnt="3">
        <dgm:presLayoutVars>
          <dgm:chMax val="0"/>
          <dgm:chPref val="0"/>
        </dgm:presLayoutVars>
      </dgm:prSet>
      <dgm:spPr/>
    </dgm:pt>
    <dgm:pt modelId="{37BEAB34-F082-41D7-83F7-36B239275D8A}" type="pres">
      <dgm:prSet presAssocID="{F3801D68-C4A0-40E8-9424-2E27A15645F0}" presName="desTx" presStyleLbl="revTx" presStyleIdx="1" presStyleCnt="3">
        <dgm:presLayoutVars/>
      </dgm:prSet>
      <dgm:spPr/>
    </dgm:pt>
    <dgm:pt modelId="{D6C7B736-8AB1-4C1F-82CF-C0904B66CE88}" type="pres">
      <dgm:prSet presAssocID="{9936911F-FD08-4484-A238-63BFAD651683}" presName="sibTrans" presStyleCnt="0"/>
      <dgm:spPr/>
    </dgm:pt>
    <dgm:pt modelId="{81095148-0155-4E9A-BE94-6FF804AFCF83}" type="pres">
      <dgm:prSet presAssocID="{5232E591-AD86-4615-A2E6-214EE8396EFA}" presName="compNode" presStyleCnt="0"/>
      <dgm:spPr/>
    </dgm:pt>
    <dgm:pt modelId="{DD3EA2D9-4C89-4F94-BFAA-2F5DACD866C0}" type="pres">
      <dgm:prSet presAssocID="{5232E591-AD86-4615-A2E6-214EE8396EFA}" presName="bgRect" presStyleLbl="bgShp" presStyleIdx="1" presStyleCnt="2"/>
      <dgm:spPr/>
    </dgm:pt>
    <dgm:pt modelId="{4D8FDA4A-C144-48C3-A572-5226C7A6AEAB}" type="pres">
      <dgm:prSet presAssocID="{5232E591-AD86-4615-A2E6-214EE8396EFA}"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Libros"/>
        </a:ext>
      </dgm:extLst>
    </dgm:pt>
    <dgm:pt modelId="{2CA4FF27-A1EC-4BE7-8932-DF947AD02882}" type="pres">
      <dgm:prSet presAssocID="{5232E591-AD86-4615-A2E6-214EE8396EFA}" presName="spaceRect" presStyleCnt="0"/>
      <dgm:spPr/>
    </dgm:pt>
    <dgm:pt modelId="{6E3D3923-D995-423A-B126-480EB75D3BA8}" type="pres">
      <dgm:prSet presAssocID="{5232E591-AD86-4615-A2E6-214EE8396EFA}" presName="parTx" presStyleLbl="revTx" presStyleIdx="2" presStyleCnt="3">
        <dgm:presLayoutVars>
          <dgm:chMax val="0"/>
          <dgm:chPref val="0"/>
        </dgm:presLayoutVars>
      </dgm:prSet>
      <dgm:spPr/>
    </dgm:pt>
  </dgm:ptLst>
  <dgm:cxnLst>
    <dgm:cxn modelId="{89F05D1C-9CBD-4380-A76B-83B9109F3EE8}" type="presOf" srcId="{3A14C9B2-93AC-485D-A812-D2CDBB528F92}" destId="{2117D658-AED3-4768-AD7B-DDD97EAD5DA7}" srcOrd="0" destOrd="0" presId="urn:microsoft.com/office/officeart/2018/2/layout/IconVerticalSolidList"/>
    <dgm:cxn modelId="{A6A5FC38-4038-4268-92DF-0552961986B8}" srcId="{3A14C9B2-93AC-485D-A812-D2CDBB528F92}" destId="{F3801D68-C4A0-40E8-9424-2E27A15645F0}" srcOrd="0" destOrd="0" parTransId="{AF1D3011-2284-43A9-8BC4-43093B2E69A2}" sibTransId="{9936911F-FD08-4484-A238-63BFAD651683}"/>
    <dgm:cxn modelId="{1C66AF42-6402-4345-8770-B18DF108FBF8}" srcId="{3A14C9B2-93AC-485D-A812-D2CDBB528F92}" destId="{5232E591-AD86-4615-A2E6-214EE8396EFA}" srcOrd="1" destOrd="0" parTransId="{98B56285-C62F-496C-A1CB-28CF4CFC1DEB}" sibTransId="{39020F23-5221-4751-9539-5146075F11C1}"/>
    <dgm:cxn modelId="{A9318445-68EB-4987-A626-5DA621321D85}" type="presOf" srcId="{FAED82BC-E83A-45BC-9B8B-0CD843360E1A}" destId="{37BEAB34-F082-41D7-83F7-36B239275D8A}" srcOrd="0" destOrd="0" presId="urn:microsoft.com/office/officeart/2018/2/layout/IconVerticalSolidList"/>
    <dgm:cxn modelId="{C15B6986-1DF7-407C-86B0-886E481F33E5}" type="presOf" srcId="{C2F2B001-A3A3-40C4-98B9-6DE95E207F77}" destId="{37BEAB34-F082-41D7-83F7-36B239275D8A}" srcOrd="0" destOrd="1" presId="urn:microsoft.com/office/officeart/2018/2/layout/IconVerticalSolidList"/>
    <dgm:cxn modelId="{AB53A789-2BA1-46ED-BB69-AC32D410ABA3}" srcId="{F3801D68-C4A0-40E8-9424-2E27A15645F0}" destId="{FAED82BC-E83A-45BC-9B8B-0CD843360E1A}" srcOrd="0" destOrd="0" parTransId="{71766FD6-9043-4366-9E2E-701C242DEE45}" sibTransId="{9092E276-1795-4967-A7E7-3236CE6EA51E}"/>
    <dgm:cxn modelId="{89BEB78F-E4AC-4AA2-A010-091A318BFCA7}" srcId="{F3801D68-C4A0-40E8-9424-2E27A15645F0}" destId="{C2F2B001-A3A3-40C4-98B9-6DE95E207F77}" srcOrd="1" destOrd="0" parTransId="{B6605924-366A-4457-8055-B1AD2C59CE97}" sibTransId="{25AB6838-8E28-4046-B70F-2E1121EEAD1C}"/>
    <dgm:cxn modelId="{DA0F3893-1E64-4F3F-BF11-4721DB9A0AB8}" type="presOf" srcId="{F3801D68-C4A0-40E8-9424-2E27A15645F0}" destId="{25747FD1-E234-4C49-8502-9C51F101738D}" srcOrd="0" destOrd="0" presId="urn:microsoft.com/office/officeart/2018/2/layout/IconVerticalSolidList"/>
    <dgm:cxn modelId="{38A182E1-FB3C-4EB3-9B15-308E97812A47}" type="presOf" srcId="{5232E591-AD86-4615-A2E6-214EE8396EFA}" destId="{6E3D3923-D995-423A-B126-480EB75D3BA8}" srcOrd="0" destOrd="0" presId="urn:microsoft.com/office/officeart/2018/2/layout/IconVerticalSolidList"/>
    <dgm:cxn modelId="{E0A492B9-6833-4D5C-AA54-20B16BDD8800}" type="presParOf" srcId="{2117D658-AED3-4768-AD7B-DDD97EAD5DA7}" destId="{69713FFD-467A-4A9B-9727-861F1AE603FF}" srcOrd="0" destOrd="0" presId="urn:microsoft.com/office/officeart/2018/2/layout/IconVerticalSolidList"/>
    <dgm:cxn modelId="{06953D85-CEBB-4EC4-9FCD-1C571A8D448C}" type="presParOf" srcId="{69713FFD-467A-4A9B-9727-861F1AE603FF}" destId="{1E061E08-F0B5-477E-8B01-50E991C337FA}" srcOrd="0" destOrd="0" presId="urn:microsoft.com/office/officeart/2018/2/layout/IconVerticalSolidList"/>
    <dgm:cxn modelId="{635FAD57-601C-4EF2-92D1-205C6376915A}" type="presParOf" srcId="{69713FFD-467A-4A9B-9727-861F1AE603FF}" destId="{EF4F0083-AB73-4257-B2D7-6841E067F21C}" srcOrd="1" destOrd="0" presId="urn:microsoft.com/office/officeart/2018/2/layout/IconVerticalSolidList"/>
    <dgm:cxn modelId="{105F5FC7-3A94-4B5B-B8B1-7A7CFE71B243}" type="presParOf" srcId="{69713FFD-467A-4A9B-9727-861F1AE603FF}" destId="{6DFED055-F625-4AC5-A299-A2676F00F140}" srcOrd="2" destOrd="0" presId="urn:microsoft.com/office/officeart/2018/2/layout/IconVerticalSolidList"/>
    <dgm:cxn modelId="{C8F0E49B-37BE-410D-9674-A88A404E2169}" type="presParOf" srcId="{69713FFD-467A-4A9B-9727-861F1AE603FF}" destId="{25747FD1-E234-4C49-8502-9C51F101738D}" srcOrd="3" destOrd="0" presId="urn:microsoft.com/office/officeart/2018/2/layout/IconVerticalSolidList"/>
    <dgm:cxn modelId="{CF93E25C-79A6-4D52-B4C1-F68A94DDEF93}" type="presParOf" srcId="{69713FFD-467A-4A9B-9727-861F1AE603FF}" destId="{37BEAB34-F082-41D7-83F7-36B239275D8A}" srcOrd="4" destOrd="0" presId="urn:microsoft.com/office/officeart/2018/2/layout/IconVerticalSolidList"/>
    <dgm:cxn modelId="{76C4E112-9CC8-4395-8525-6D570F719C0A}" type="presParOf" srcId="{2117D658-AED3-4768-AD7B-DDD97EAD5DA7}" destId="{D6C7B736-8AB1-4C1F-82CF-C0904B66CE88}" srcOrd="1" destOrd="0" presId="urn:microsoft.com/office/officeart/2018/2/layout/IconVerticalSolidList"/>
    <dgm:cxn modelId="{B2BA1033-DF6D-4AEE-ADBB-4BE80BE1F351}" type="presParOf" srcId="{2117D658-AED3-4768-AD7B-DDD97EAD5DA7}" destId="{81095148-0155-4E9A-BE94-6FF804AFCF83}" srcOrd="2" destOrd="0" presId="urn:microsoft.com/office/officeart/2018/2/layout/IconVerticalSolidList"/>
    <dgm:cxn modelId="{709B2645-0F92-4F85-AB72-D3999F8302A8}" type="presParOf" srcId="{81095148-0155-4E9A-BE94-6FF804AFCF83}" destId="{DD3EA2D9-4C89-4F94-BFAA-2F5DACD866C0}" srcOrd="0" destOrd="0" presId="urn:microsoft.com/office/officeart/2018/2/layout/IconVerticalSolidList"/>
    <dgm:cxn modelId="{E699E32E-522D-46E2-ABF5-4F633647701A}" type="presParOf" srcId="{81095148-0155-4E9A-BE94-6FF804AFCF83}" destId="{4D8FDA4A-C144-48C3-A572-5226C7A6AEAB}" srcOrd="1" destOrd="0" presId="urn:microsoft.com/office/officeart/2018/2/layout/IconVerticalSolidList"/>
    <dgm:cxn modelId="{FF0972DE-1F39-4702-A474-D67CEE345EFB}" type="presParOf" srcId="{81095148-0155-4E9A-BE94-6FF804AFCF83}" destId="{2CA4FF27-A1EC-4BE7-8932-DF947AD02882}" srcOrd="2" destOrd="0" presId="urn:microsoft.com/office/officeart/2018/2/layout/IconVerticalSolidList"/>
    <dgm:cxn modelId="{2D0CDEDA-B0E2-49FF-B376-9C4501586DD1}" type="presParOf" srcId="{81095148-0155-4E9A-BE94-6FF804AFCF83}" destId="{6E3D3923-D995-423A-B126-480EB75D3BA8}" srcOrd="3" destOrd="0" presId="urn:microsoft.com/office/officeart/2018/2/layout/IconVerticalSoli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DDD1F7-2F44-42B8-8843-4E07E7C85879}" type="doc">
      <dgm:prSet loTypeId="urn:microsoft.com/office/officeart/2018/5/layout/CenteredIconLabelDescriptionList" loCatId="icon" qsTypeId="urn:microsoft.com/office/officeart/2005/8/quickstyle/simple1" qsCatId="simple" csTypeId="urn:microsoft.com/office/officeart/2005/8/colors/accent2_3" csCatId="accent2" phldr="1"/>
      <dgm:spPr/>
      <dgm:t>
        <a:bodyPr/>
        <a:lstStyle/>
        <a:p>
          <a:endParaRPr lang="en-US"/>
        </a:p>
      </dgm:t>
    </dgm:pt>
    <dgm:pt modelId="{89CD0492-8D89-41B9-B048-43AAFC8F222A}">
      <dgm:prSet custT="1"/>
      <dgm:spPr/>
      <dgm:t>
        <a:bodyPr/>
        <a:lstStyle/>
        <a:p>
          <a:pPr>
            <a:lnSpc>
              <a:spcPct val="100000"/>
            </a:lnSpc>
            <a:defRPr b="1"/>
          </a:pPr>
          <a:r>
            <a:rPr lang="es-CO" sz="1400" dirty="0" err="1">
              <a:latin typeface="Agency FB" panose="020B0503020202020204" pitchFamily="34" charset="0"/>
            </a:rPr>
            <a:t>Third</a:t>
          </a:r>
          <a:r>
            <a:rPr lang="es-CO" sz="1400" dirty="0">
              <a:latin typeface="Agency FB" panose="020B0503020202020204" pitchFamily="34" charset="0"/>
            </a:rPr>
            <a:t> </a:t>
          </a:r>
          <a:r>
            <a:rPr lang="es-CO" sz="1400" dirty="0" err="1">
              <a:latin typeface="Agency FB" panose="020B0503020202020204" pitchFamily="34" charset="0"/>
            </a:rPr>
            <a:t>Party</a:t>
          </a:r>
          <a:r>
            <a:rPr lang="es-CO" sz="1400" dirty="0">
              <a:latin typeface="Agency FB" panose="020B0503020202020204" pitchFamily="34" charset="0"/>
            </a:rPr>
            <a:t> Data</a:t>
          </a:r>
          <a:endParaRPr lang="en-US" sz="1400" dirty="0">
            <a:latin typeface="Agency FB" panose="020B0503020202020204" pitchFamily="34" charset="0"/>
          </a:endParaRPr>
        </a:p>
      </dgm:t>
    </dgm:pt>
    <dgm:pt modelId="{FDB690BC-DB33-4578-913E-FFD9569295E5}" type="parTrans" cxnId="{942040ED-F2D6-4B47-A459-6880B82F8FD9}">
      <dgm:prSet/>
      <dgm:spPr/>
      <dgm:t>
        <a:bodyPr/>
        <a:lstStyle/>
        <a:p>
          <a:endParaRPr lang="en-US" sz="1600">
            <a:latin typeface="Agency FB" panose="020B0503020202020204" pitchFamily="34" charset="0"/>
          </a:endParaRPr>
        </a:p>
      </dgm:t>
    </dgm:pt>
    <dgm:pt modelId="{62471AAF-28FB-4926-86B2-62220B603C61}" type="sibTrans" cxnId="{942040ED-F2D6-4B47-A459-6880B82F8FD9}">
      <dgm:prSet/>
      <dgm:spPr/>
      <dgm:t>
        <a:bodyPr/>
        <a:lstStyle/>
        <a:p>
          <a:endParaRPr lang="en-US" sz="1600">
            <a:latin typeface="Agency FB" panose="020B0503020202020204" pitchFamily="34" charset="0"/>
          </a:endParaRPr>
        </a:p>
      </dgm:t>
    </dgm:pt>
    <dgm:pt modelId="{4DAC6633-C01A-4F16-B6C9-CBAD6CBFFF84}">
      <dgm:prSet custT="1"/>
      <dgm:spPr/>
      <dgm:t>
        <a:bodyPr/>
        <a:lstStyle/>
        <a:p>
          <a:pPr>
            <a:lnSpc>
              <a:spcPct val="100000"/>
            </a:lnSpc>
          </a:pPr>
          <a:r>
            <a:rPr lang="en-US" sz="1200" dirty="0">
              <a:latin typeface="Agency FB" panose="020B0503020202020204" pitchFamily="34" charset="0"/>
            </a:rPr>
            <a:t>When using third-party data, authors must:</a:t>
          </a:r>
        </a:p>
      </dgm:t>
    </dgm:pt>
    <dgm:pt modelId="{69AC4887-872B-4639-BCEF-16C8C55C5643}" type="parTrans" cxnId="{46B3A029-FD1E-4DD6-B0AF-1D815D4FA661}">
      <dgm:prSet/>
      <dgm:spPr/>
      <dgm:t>
        <a:bodyPr/>
        <a:lstStyle/>
        <a:p>
          <a:endParaRPr lang="en-US" sz="1600">
            <a:latin typeface="Agency FB" panose="020B0503020202020204" pitchFamily="34" charset="0"/>
          </a:endParaRPr>
        </a:p>
      </dgm:t>
    </dgm:pt>
    <dgm:pt modelId="{98FFC23E-A8BE-484C-8F1E-D39DFD813FAE}" type="sibTrans" cxnId="{46B3A029-FD1E-4DD6-B0AF-1D815D4FA661}">
      <dgm:prSet/>
      <dgm:spPr/>
      <dgm:t>
        <a:bodyPr/>
        <a:lstStyle/>
        <a:p>
          <a:endParaRPr lang="en-US" sz="1600">
            <a:latin typeface="Agency FB" panose="020B0503020202020204" pitchFamily="34" charset="0"/>
          </a:endParaRPr>
        </a:p>
      </dgm:t>
    </dgm:pt>
    <dgm:pt modelId="{07F5232D-0006-40AF-A99E-6B11B8934104}">
      <dgm:prSet custT="1"/>
      <dgm:spPr/>
      <dgm:t>
        <a:bodyPr/>
        <a:lstStyle/>
        <a:p>
          <a:pPr>
            <a:lnSpc>
              <a:spcPct val="100000"/>
            </a:lnSpc>
            <a:defRPr b="1"/>
          </a:pPr>
          <a:r>
            <a:rPr lang="es-CO" sz="1400" dirty="0">
              <a:latin typeface="Agency FB" panose="020B0503020202020204" pitchFamily="34" charset="0"/>
            </a:rPr>
            <a:t>Human </a:t>
          </a:r>
          <a:r>
            <a:rPr lang="es-CO" sz="1400" dirty="0" err="1">
              <a:latin typeface="Agency FB" panose="020B0503020202020204" pitchFamily="34" charset="0"/>
            </a:rPr>
            <a:t>Research</a:t>
          </a:r>
          <a:r>
            <a:rPr lang="es-CO" sz="1400" dirty="0">
              <a:latin typeface="Agency FB" panose="020B0503020202020204" pitchFamily="34" charset="0"/>
            </a:rPr>
            <a:t> </a:t>
          </a:r>
          <a:r>
            <a:rPr lang="es-CO" sz="1400" dirty="0" err="1">
              <a:latin typeface="Agency FB" panose="020B0503020202020204" pitchFamily="34" charset="0"/>
            </a:rPr>
            <a:t>Participant</a:t>
          </a:r>
          <a:r>
            <a:rPr lang="es-CO" sz="1400" dirty="0">
              <a:latin typeface="Agency FB" panose="020B0503020202020204" pitchFamily="34" charset="0"/>
            </a:rPr>
            <a:t> Data</a:t>
          </a:r>
          <a:endParaRPr lang="en-US" sz="1400" dirty="0">
            <a:latin typeface="Agency FB" panose="020B0503020202020204" pitchFamily="34" charset="0"/>
          </a:endParaRPr>
        </a:p>
      </dgm:t>
    </dgm:pt>
    <dgm:pt modelId="{000CEE1D-62BE-4B0D-8F9C-148B3A251364}" type="parTrans" cxnId="{CB2B9F94-AC43-4AB5-B890-05BC77E246A2}">
      <dgm:prSet/>
      <dgm:spPr/>
      <dgm:t>
        <a:bodyPr/>
        <a:lstStyle/>
        <a:p>
          <a:endParaRPr lang="en-US" sz="1600">
            <a:latin typeface="Agency FB" panose="020B0503020202020204" pitchFamily="34" charset="0"/>
          </a:endParaRPr>
        </a:p>
      </dgm:t>
    </dgm:pt>
    <dgm:pt modelId="{7D102CE1-E93F-4B40-99DC-09063FC6F96A}" type="sibTrans" cxnId="{CB2B9F94-AC43-4AB5-B890-05BC77E246A2}">
      <dgm:prSet/>
      <dgm:spPr/>
      <dgm:t>
        <a:bodyPr/>
        <a:lstStyle/>
        <a:p>
          <a:endParaRPr lang="en-US" sz="1600">
            <a:latin typeface="Agency FB" panose="020B0503020202020204" pitchFamily="34" charset="0"/>
          </a:endParaRPr>
        </a:p>
      </dgm:t>
    </dgm:pt>
    <dgm:pt modelId="{6055FBF9-E8B2-4678-842F-356B7B75487F}">
      <dgm:prSet custT="1"/>
      <dgm:spPr/>
      <dgm:t>
        <a:bodyPr/>
        <a:lstStyle/>
        <a:p>
          <a:pPr>
            <a:lnSpc>
              <a:spcPct val="100000"/>
            </a:lnSpc>
          </a:pPr>
          <a:r>
            <a:rPr lang="en-US" sz="1200" dirty="0">
              <a:latin typeface="Agency FB" panose="020B0503020202020204" pitchFamily="34" charset="0"/>
            </a:rPr>
            <a:t>For studies involving sensitive data, such as human research:</a:t>
          </a:r>
        </a:p>
      </dgm:t>
    </dgm:pt>
    <dgm:pt modelId="{F0A34706-4AC1-4315-A3DF-D2CE33F77A93}" type="parTrans" cxnId="{324152A5-3148-4F58-96AB-62D795BDC43B}">
      <dgm:prSet/>
      <dgm:spPr/>
      <dgm:t>
        <a:bodyPr/>
        <a:lstStyle/>
        <a:p>
          <a:endParaRPr lang="en-US" sz="1600">
            <a:latin typeface="Agency FB" panose="020B0503020202020204" pitchFamily="34" charset="0"/>
          </a:endParaRPr>
        </a:p>
      </dgm:t>
    </dgm:pt>
    <dgm:pt modelId="{5EFD1FBE-B946-4519-A1D3-DE71EB07D83D}" type="sibTrans" cxnId="{324152A5-3148-4F58-96AB-62D795BDC43B}">
      <dgm:prSet/>
      <dgm:spPr/>
      <dgm:t>
        <a:bodyPr/>
        <a:lstStyle/>
        <a:p>
          <a:endParaRPr lang="en-US" sz="1600">
            <a:latin typeface="Agency FB" panose="020B0503020202020204" pitchFamily="34" charset="0"/>
          </a:endParaRPr>
        </a:p>
      </dgm:t>
    </dgm:pt>
    <dgm:pt modelId="{8BA89D22-7647-4E1C-A2EC-B79E366ADC4D}">
      <dgm:prSet custT="1"/>
      <dgm:spPr/>
      <dgm:t>
        <a:bodyPr/>
        <a:lstStyle/>
        <a:p>
          <a:pPr>
            <a:lnSpc>
              <a:spcPct val="100000"/>
            </a:lnSpc>
            <a:defRPr b="1"/>
          </a:pPr>
          <a:r>
            <a:rPr lang="es-CO" sz="1400" dirty="0">
              <a:latin typeface="Agency FB" panose="020B0503020202020204" pitchFamily="34" charset="0"/>
            </a:rPr>
            <a:t>General </a:t>
          </a:r>
          <a:r>
            <a:rPr lang="es-CO" sz="1400" dirty="0" err="1">
              <a:latin typeface="Agency FB" panose="020B0503020202020204" pitchFamily="34" charset="0"/>
            </a:rPr>
            <a:t>Guidelines</a:t>
          </a:r>
          <a:r>
            <a:rPr lang="es-CO" sz="1400" dirty="0">
              <a:latin typeface="Agency FB" panose="020B0503020202020204" pitchFamily="34" charset="0"/>
            </a:rPr>
            <a:t> </a:t>
          </a:r>
          <a:r>
            <a:rPr lang="es-CO" sz="1400" dirty="0" err="1">
              <a:latin typeface="Agency FB" panose="020B0503020202020204" pitchFamily="34" charset="0"/>
            </a:rPr>
            <a:t>for</a:t>
          </a:r>
          <a:r>
            <a:rPr lang="es-CO" sz="1400" dirty="0">
              <a:latin typeface="Agency FB" panose="020B0503020202020204" pitchFamily="34" charset="0"/>
            </a:rPr>
            <a:t> Human </a:t>
          </a:r>
          <a:r>
            <a:rPr lang="es-CO" sz="1400" dirty="0" err="1">
              <a:latin typeface="Agency FB" panose="020B0503020202020204" pitchFamily="34" charset="0"/>
            </a:rPr>
            <a:t>Participant</a:t>
          </a:r>
          <a:r>
            <a:rPr lang="es-CO" sz="1400" dirty="0">
              <a:latin typeface="Agency FB" panose="020B0503020202020204" pitchFamily="34" charset="0"/>
            </a:rPr>
            <a:t> Data</a:t>
          </a:r>
          <a:endParaRPr lang="en-US" sz="1400" dirty="0">
            <a:latin typeface="Agency FB" panose="020B0503020202020204" pitchFamily="34" charset="0"/>
          </a:endParaRPr>
        </a:p>
      </dgm:t>
    </dgm:pt>
    <dgm:pt modelId="{7521D61D-B323-4B84-936E-8B0799B3345F}" type="parTrans" cxnId="{2F9A0452-DC7E-434F-80AC-B0195240C4FB}">
      <dgm:prSet/>
      <dgm:spPr/>
      <dgm:t>
        <a:bodyPr/>
        <a:lstStyle/>
        <a:p>
          <a:endParaRPr lang="en-US" sz="1600">
            <a:latin typeface="Agency FB" panose="020B0503020202020204" pitchFamily="34" charset="0"/>
          </a:endParaRPr>
        </a:p>
      </dgm:t>
    </dgm:pt>
    <dgm:pt modelId="{BF56DAC5-90AE-4331-A55C-47C628546DF0}" type="sibTrans" cxnId="{2F9A0452-DC7E-434F-80AC-B0195240C4FB}">
      <dgm:prSet/>
      <dgm:spPr/>
      <dgm:t>
        <a:bodyPr/>
        <a:lstStyle/>
        <a:p>
          <a:endParaRPr lang="en-US" sz="1600">
            <a:latin typeface="Agency FB" panose="020B0503020202020204" pitchFamily="34" charset="0"/>
          </a:endParaRPr>
        </a:p>
      </dgm:t>
    </dgm:pt>
    <dgm:pt modelId="{7089E94B-533F-4BC2-A9BD-A2BFDDF61C4D}">
      <dgm:prSet custT="1"/>
      <dgm:spPr/>
      <dgm:t>
        <a:bodyPr/>
        <a:lstStyle/>
        <a:p>
          <a:pPr>
            <a:lnSpc>
              <a:spcPct val="100000"/>
            </a:lnSpc>
          </a:pPr>
          <a:r>
            <a:rPr lang="en-US" sz="1200" dirty="0">
              <a:latin typeface="Agency FB" panose="020B0503020202020204" pitchFamily="34" charset="0"/>
            </a:rPr>
            <a:t>Personally identifiable data should never be shared publicly (e.g., name, address, date of birth).</a:t>
          </a:r>
        </a:p>
      </dgm:t>
    </dgm:pt>
    <dgm:pt modelId="{FA28C4ED-CB3E-4136-873A-AD718756F0AC}" type="parTrans" cxnId="{E2D329EC-BA82-4845-B75E-0F24154C8C90}">
      <dgm:prSet/>
      <dgm:spPr/>
      <dgm:t>
        <a:bodyPr/>
        <a:lstStyle/>
        <a:p>
          <a:endParaRPr lang="en-US" sz="1600">
            <a:latin typeface="Agency FB" panose="020B0503020202020204" pitchFamily="34" charset="0"/>
          </a:endParaRPr>
        </a:p>
      </dgm:t>
    </dgm:pt>
    <dgm:pt modelId="{01FF1B24-17EC-4A50-A69A-A22FD1EC0069}" type="sibTrans" cxnId="{E2D329EC-BA82-4845-B75E-0F24154C8C90}">
      <dgm:prSet/>
      <dgm:spPr/>
      <dgm:t>
        <a:bodyPr/>
        <a:lstStyle/>
        <a:p>
          <a:endParaRPr lang="en-US" sz="1600">
            <a:latin typeface="Agency FB" panose="020B0503020202020204" pitchFamily="34" charset="0"/>
          </a:endParaRPr>
        </a:p>
      </dgm:t>
    </dgm:pt>
    <dgm:pt modelId="{9B84F587-2D3E-469E-B676-DBBA7424A4AA}">
      <dgm:prSet custT="1"/>
      <dgm:spPr/>
      <dgm:t>
        <a:bodyPr/>
        <a:lstStyle/>
        <a:p>
          <a:pPr>
            <a:lnSpc>
              <a:spcPct val="100000"/>
            </a:lnSpc>
            <a:defRPr b="1"/>
          </a:pPr>
          <a:r>
            <a:rPr lang="es-CO" sz="1400" dirty="0">
              <a:latin typeface="Agency FB" panose="020B0503020202020204" pitchFamily="34" charset="0"/>
            </a:rPr>
            <a:t>Data </a:t>
          </a:r>
          <a:r>
            <a:rPr lang="es-CO" sz="1400" dirty="0" err="1">
              <a:latin typeface="Agency FB" panose="020B0503020202020204" pitchFamily="34" charset="0"/>
            </a:rPr>
            <a:t>Guidelines</a:t>
          </a:r>
          <a:r>
            <a:rPr lang="es-CO" sz="1400" dirty="0">
              <a:latin typeface="Agency FB" panose="020B0503020202020204" pitchFamily="34" charset="0"/>
            </a:rPr>
            <a:t> </a:t>
          </a:r>
          <a:r>
            <a:rPr lang="es-CO" sz="1400" dirty="0" err="1">
              <a:latin typeface="Agency FB" panose="020B0503020202020204" pitchFamily="34" charset="0"/>
            </a:rPr>
            <a:t>Qualitative</a:t>
          </a:r>
          <a:endParaRPr lang="en-US" sz="1400" dirty="0">
            <a:latin typeface="Agency FB" panose="020B0503020202020204" pitchFamily="34" charset="0"/>
          </a:endParaRPr>
        </a:p>
      </dgm:t>
    </dgm:pt>
    <dgm:pt modelId="{337FE3B2-C2D2-49B4-8770-24437D15D6FD}" type="parTrans" cxnId="{CE3F2534-26B3-4B2B-B216-4D18CB495998}">
      <dgm:prSet/>
      <dgm:spPr/>
      <dgm:t>
        <a:bodyPr/>
        <a:lstStyle/>
        <a:p>
          <a:endParaRPr lang="en-US" sz="1600">
            <a:latin typeface="Agency FB" panose="020B0503020202020204" pitchFamily="34" charset="0"/>
          </a:endParaRPr>
        </a:p>
      </dgm:t>
    </dgm:pt>
    <dgm:pt modelId="{D80C26F6-9FC7-477C-B424-F85DE0AC38AE}" type="sibTrans" cxnId="{CE3F2534-26B3-4B2B-B216-4D18CB495998}">
      <dgm:prSet/>
      <dgm:spPr/>
      <dgm:t>
        <a:bodyPr/>
        <a:lstStyle/>
        <a:p>
          <a:endParaRPr lang="en-US" sz="1600">
            <a:latin typeface="Agency FB" panose="020B0503020202020204" pitchFamily="34" charset="0"/>
          </a:endParaRPr>
        </a:p>
      </dgm:t>
    </dgm:pt>
    <dgm:pt modelId="{BFEAD8BB-6D7D-458D-B693-3E0831D2BE75}">
      <dgm:prSet custT="1"/>
      <dgm:spPr/>
      <dgm:t>
        <a:bodyPr/>
        <a:lstStyle/>
        <a:p>
          <a:pPr>
            <a:lnSpc>
              <a:spcPct val="100000"/>
            </a:lnSpc>
          </a:pPr>
          <a:r>
            <a:rPr lang="en-US" sz="1200">
              <a:latin typeface="Agency FB" panose="020B0503020202020204" pitchFamily="34" charset="0"/>
            </a:rPr>
            <a:t>For qualitative studies, authors should:</a:t>
          </a:r>
          <a:endParaRPr lang="en-US" sz="1200" dirty="0">
            <a:latin typeface="Agency FB" panose="020B0503020202020204" pitchFamily="34" charset="0"/>
          </a:endParaRPr>
        </a:p>
      </dgm:t>
    </dgm:pt>
    <dgm:pt modelId="{DFFC71A4-8666-4267-B71F-4235689BA875}" type="parTrans" cxnId="{F920159C-A573-40AB-B812-AFBACEE6F933}">
      <dgm:prSet/>
      <dgm:spPr/>
      <dgm:t>
        <a:bodyPr/>
        <a:lstStyle/>
        <a:p>
          <a:endParaRPr lang="en-US" sz="1600">
            <a:latin typeface="Agency FB" panose="020B0503020202020204" pitchFamily="34" charset="0"/>
          </a:endParaRPr>
        </a:p>
      </dgm:t>
    </dgm:pt>
    <dgm:pt modelId="{FFF860C1-7CE7-4AAE-B5E2-7284E8EEED58}" type="sibTrans" cxnId="{F920159C-A573-40AB-B812-AFBACEE6F933}">
      <dgm:prSet/>
      <dgm:spPr/>
      <dgm:t>
        <a:bodyPr/>
        <a:lstStyle/>
        <a:p>
          <a:endParaRPr lang="en-US" sz="1600">
            <a:latin typeface="Agency FB" panose="020B0503020202020204" pitchFamily="34" charset="0"/>
          </a:endParaRPr>
        </a:p>
      </dgm:t>
    </dgm:pt>
    <dgm:pt modelId="{2E061ED6-983D-4061-81D5-35A0CF463CEA}">
      <dgm:prSet custT="1"/>
      <dgm:spPr/>
      <dgm:t>
        <a:bodyPr/>
        <a:lstStyle/>
        <a:p>
          <a:pPr>
            <a:lnSpc>
              <a:spcPct val="100000"/>
            </a:lnSpc>
            <a:defRPr b="1"/>
          </a:pPr>
          <a:r>
            <a:rPr lang="es-CO" sz="1400" dirty="0" err="1">
              <a:latin typeface="Agency FB" panose="020B0503020202020204" pitchFamily="34" charset="0"/>
            </a:rPr>
            <a:t>Other</a:t>
          </a:r>
          <a:r>
            <a:rPr lang="es-CO" sz="1400" dirty="0">
              <a:latin typeface="Agency FB" panose="020B0503020202020204" pitchFamily="34" charset="0"/>
            </a:rPr>
            <a:t> Sensitive Data</a:t>
          </a:r>
          <a:endParaRPr lang="en-US" sz="1400" dirty="0">
            <a:latin typeface="Agency FB" panose="020B0503020202020204" pitchFamily="34" charset="0"/>
          </a:endParaRPr>
        </a:p>
      </dgm:t>
    </dgm:pt>
    <dgm:pt modelId="{36F70087-117E-4C0D-AA8C-38B34B794CA3}" type="parTrans" cxnId="{79DAF117-E6E1-4F1C-B21B-FB18BF9105D8}">
      <dgm:prSet/>
      <dgm:spPr/>
      <dgm:t>
        <a:bodyPr/>
        <a:lstStyle/>
        <a:p>
          <a:endParaRPr lang="en-US" sz="1600">
            <a:latin typeface="Agency FB" panose="020B0503020202020204" pitchFamily="34" charset="0"/>
          </a:endParaRPr>
        </a:p>
      </dgm:t>
    </dgm:pt>
    <dgm:pt modelId="{529C59BC-706A-4EBA-A72A-DCDA9BB7DA68}" type="sibTrans" cxnId="{79DAF117-E6E1-4F1C-B21B-FB18BF9105D8}">
      <dgm:prSet/>
      <dgm:spPr/>
      <dgm:t>
        <a:bodyPr/>
        <a:lstStyle/>
        <a:p>
          <a:endParaRPr lang="en-US" sz="1600">
            <a:latin typeface="Agency FB" panose="020B0503020202020204" pitchFamily="34" charset="0"/>
          </a:endParaRPr>
        </a:p>
      </dgm:t>
    </dgm:pt>
    <dgm:pt modelId="{A883EC0B-EF5F-4141-A610-D1A699E32A1C}">
      <dgm:prSet custT="1"/>
      <dgm:spPr/>
      <dgm:t>
        <a:bodyPr/>
        <a:lstStyle/>
        <a:p>
          <a:pPr>
            <a:lnSpc>
              <a:spcPct val="100000"/>
            </a:lnSpc>
          </a:pPr>
          <a:r>
            <a:rPr lang="en-US" sz="1200" dirty="0">
              <a:latin typeface="Agency FB" panose="020B0503020202020204" pitchFamily="34" charset="0"/>
            </a:rPr>
            <a:t>Some non-human data may also be restricted (e.g., data from protected fields or endangered species).</a:t>
          </a:r>
        </a:p>
      </dgm:t>
    </dgm:pt>
    <dgm:pt modelId="{2389B460-4029-489B-8975-891ACBC9BB00}" type="parTrans" cxnId="{F7F87BCE-FE57-41DB-B855-AD0EADFF5EBD}">
      <dgm:prSet/>
      <dgm:spPr/>
      <dgm:t>
        <a:bodyPr/>
        <a:lstStyle/>
        <a:p>
          <a:endParaRPr lang="en-US" sz="1600">
            <a:latin typeface="Agency FB" panose="020B0503020202020204" pitchFamily="34" charset="0"/>
          </a:endParaRPr>
        </a:p>
      </dgm:t>
    </dgm:pt>
    <dgm:pt modelId="{04CD43CC-7A5A-4519-ABFC-B8FE30F7F861}" type="sibTrans" cxnId="{F7F87BCE-FE57-41DB-B855-AD0EADFF5EBD}">
      <dgm:prSet/>
      <dgm:spPr/>
      <dgm:t>
        <a:bodyPr/>
        <a:lstStyle/>
        <a:p>
          <a:endParaRPr lang="en-US" sz="1600">
            <a:latin typeface="Agency FB" panose="020B0503020202020204" pitchFamily="34" charset="0"/>
          </a:endParaRPr>
        </a:p>
      </dgm:t>
    </dgm:pt>
    <dgm:pt modelId="{5844DE0E-1F75-4B73-8A27-2F18B2E2572C}">
      <dgm:prSet custT="1"/>
      <dgm:spPr/>
      <dgm:t>
        <a:bodyPr/>
        <a:lstStyle/>
        <a:p>
          <a:pPr>
            <a:lnSpc>
              <a:spcPct val="100000"/>
            </a:lnSpc>
          </a:pPr>
          <a:r>
            <a:rPr lang="en-US" sz="1200" dirty="0">
              <a:latin typeface="Agency FB" panose="020B0503020202020204" pitchFamily="34" charset="0"/>
            </a:rPr>
            <a:t>• Describe the data set and external source.</a:t>
          </a:r>
          <a:endParaRPr lang="es-CO" sz="1200" dirty="0">
            <a:latin typeface="Agency FB" panose="020B0503020202020204" pitchFamily="34" charset="0"/>
          </a:endParaRPr>
        </a:p>
      </dgm:t>
    </dgm:pt>
    <dgm:pt modelId="{1E12D99A-5D2F-4F9F-8ABA-35F37CF01DEE}" type="parTrans" cxnId="{BBAEE76D-AC3C-4631-97DD-ADCCF996095D}">
      <dgm:prSet/>
      <dgm:spPr/>
      <dgm:t>
        <a:bodyPr/>
        <a:lstStyle/>
        <a:p>
          <a:endParaRPr lang="es-CO"/>
        </a:p>
      </dgm:t>
    </dgm:pt>
    <dgm:pt modelId="{33F88B41-2DC3-4A16-8703-5FC179357F0D}" type="sibTrans" cxnId="{BBAEE76D-AC3C-4631-97DD-ADCCF996095D}">
      <dgm:prSet/>
      <dgm:spPr/>
      <dgm:t>
        <a:bodyPr/>
        <a:lstStyle/>
        <a:p>
          <a:endParaRPr lang="es-CO"/>
        </a:p>
      </dgm:t>
    </dgm:pt>
    <dgm:pt modelId="{14D59430-E876-4BB7-881C-E2601D4415F3}">
      <dgm:prSet custT="1"/>
      <dgm:spPr/>
      <dgm:t>
        <a:bodyPr/>
        <a:lstStyle/>
        <a:p>
          <a:pPr>
            <a:lnSpc>
              <a:spcPct val="100000"/>
            </a:lnSpc>
          </a:pPr>
          <a:r>
            <a:rPr lang="en-US" sz="1200" dirty="0">
              <a:latin typeface="Agency FB" panose="020B0503020202020204" pitchFamily="34" charset="0"/>
            </a:rPr>
            <a:t>• Include permissions for use if required.</a:t>
          </a:r>
          <a:endParaRPr lang="es-CO" sz="1200" dirty="0">
            <a:latin typeface="Agency FB" panose="020B0503020202020204" pitchFamily="34" charset="0"/>
          </a:endParaRPr>
        </a:p>
      </dgm:t>
    </dgm:pt>
    <dgm:pt modelId="{F6CE4D6D-5B12-46CE-A6EB-CFD17CA015E0}" type="parTrans" cxnId="{4E1E26E5-B37C-4031-844C-43882E450C82}">
      <dgm:prSet/>
      <dgm:spPr/>
      <dgm:t>
        <a:bodyPr/>
        <a:lstStyle/>
        <a:p>
          <a:endParaRPr lang="es-CO"/>
        </a:p>
      </dgm:t>
    </dgm:pt>
    <dgm:pt modelId="{A09F983B-10FA-4A12-B2E7-C824D12377C3}" type="sibTrans" cxnId="{4E1E26E5-B37C-4031-844C-43882E450C82}">
      <dgm:prSet/>
      <dgm:spPr/>
      <dgm:t>
        <a:bodyPr/>
        <a:lstStyle/>
        <a:p>
          <a:endParaRPr lang="es-CO"/>
        </a:p>
      </dgm:t>
    </dgm:pt>
    <dgm:pt modelId="{4C493EDE-6E07-45C3-934E-1274DBDA4180}">
      <dgm:prSet custT="1"/>
      <dgm:spPr/>
      <dgm:t>
        <a:bodyPr/>
        <a:lstStyle/>
        <a:p>
          <a:pPr>
            <a:lnSpc>
              <a:spcPct val="100000"/>
            </a:lnSpc>
          </a:pPr>
          <a:r>
            <a:rPr lang="en-US" sz="1200" dirty="0">
              <a:latin typeface="Agency FB" panose="020B0503020202020204" pitchFamily="34" charset="0"/>
            </a:rPr>
            <a:t>• Provide contact information to obtain access to such data.</a:t>
          </a:r>
          <a:endParaRPr lang="es-CO" sz="1200" dirty="0">
            <a:latin typeface="Agency FB" panose="020B0503020202020204" pitchFamily="34" charset="0"/>
          </a:endParaRPr>
        </a:p>
      </dgm:t>
    </dgm:pt>
    <dgm:pt modelId="{289C7462-5A21-4963-8ACF-5854355648B9}" type="parTrans" cxnId="{EEADACAC-DF9A-4E6C-BF1D-FE3D79CBAA07}">
      <dgm:prSet/>
      <dgm:spPr/>
      <dgm:t>
        <a:bodyPr/>
        <a:lstStyle/>
        <a:p>
          <a:endParaRPr lang="es-CO"/>
        </a:p>
      </dgm:t>
    </dgm:pt>
    <dgm:pt modelId="{FF071FAC-4E00-4D93-B511-35C67330125E}" type="sibTrans" cxnId="{EEADACAC-DF9A-4E6C-BF1D-FE3D79CBAA07}">
      <dgm:prSet/>
      <dgm:spPr/>
      <dgm:t>
        <a:bodyPr/>
        <a:lstStyle/>
        <a:p>
          <a:endParaRPr lang="es-CO"/>
        </a:p>
      </dgm:t>
    </dgm:pt>
    <dgm:pt modelId="{4EBC9332-EB31-44E2-847A-E000F720F64F}">
      <dgm:prSet custT="1"/>
      <dgm:spPr/>
      <dgm:t>
        <a:bodyPr/>
        <a:lstStyle/>
        <a:p>
          <a:pPr>
            <a:lnSpc>
              <a:spcPct val="100000"/>
            </a:lnSpc>
          </a:pPr>
          <a:endParaRPr lang="es-CO" sz="1200" dirty="0">
            <a:latin typeface="Agency FB" panose="020B0503020202020204" pitchFamily="34" charset="0"/>
          </a:endParaRPr>
        </a:p>
      </dgm:t>
    </dgm:pt>
    <dgm:pt modelId="{80FAAD57-E96C-4B1E-8855-D3DD8443C4F4}" type="parTrans" cxnId="{FEFF4A5A-8096-413F-8577-63716140605F}">
      <dgm:prSet/>
      <dgm:spPr/>
      <dgm:t>
        <a:bodyPr/>
        <a:lstStyle/>
        <a:p>
          <a:endParaRPr lang="es-CO"/>
        </a:p>
      </dgm:t>
    </dgm:pt>
    <dgm:pt modelId="{0E274439-2780-4E0C-9EFD-99D8DB962196}" type="sibTrans" cxnId="{FEFF4A5A-8096-413F-8577-63716140605F}">
      <dgm:prSet/>
      <dgm:spPr/>
      <dgm:t>
        <a:bodyPr/>
        <a:lstStyle/>
        <a:p>
          <a:endParaRPr lang="es-CO"/>
        </a:p>
      </dgm:t>
    </dgm:pt>
    <dgm:pt modelId="{1AACC8F5-CE68-48C2-96DF-14FB07EB51A5}">
      <dgm:prSet custT="1"/>
      <dgm:spPr/>
      <dgm:t>
        <a:bodyPr/>
        <a:lstStyle/>
        <a:p>
          <a:pPr>
            <a:lnSpc>
              <a:spcPct val="100000"/>
            </a:lnSpc>
          </a:pPr>
          <a:r>
            <a:rPr lang="en-US" sz="1200">
              <a:latin typeface="Agency FB" panose="020B0503020202020204" pitchFamily="34" charset="0"/>
            </a:rPr>
            <a:t>• Authors </a:t>
          </a:r>
          <a:r>
            <a:rPr lang="en-US" sz="1200" dirty="0">
              <a:latin typeface="Agency FB" panose="020B0503020202020204" pitchFamily="34" charset="0"/>
            </a:rPr>
            <a:t>are encouraged to share anonymized or encrypted data.</a:t>
          </a:r>
          <a:endParaRPr lang="es-CO" sz="1200" dirty="0">
            <a:latin typeface="Agency FB" panose="020B0503020202020204" pitchFamily="34" charset="0"/>
          </a:endParaRPr>
        </a:p>
      </dgm:t>
    </dgm:pt>
    <dgm:pt modelId="{D1285452-1ADC-4E73-A3AF-A45FF9B2C438}" type="parTrans" cxnId="{F786633B-9B3E-4F87-A357-FB519370B949}">
      <dgm:prSet/>
      <dgm:spPr/>
      <dgm:t>
        <a:bodyPr/>
        <a:lstStyle/>
        <a:p>
          <a:endParaRPr lang="es-CO"/>
        </a:p>
      </dgm:t>
    </dgm:pt>
    <dgm:pt modelId="{86FFA6F9-A1A0-4F37-B985-7CAA5B3A13E4}" type="sibTrans" cxnId="{F786633B-9B3E-4F87-A357-FB519370B949}">
      <dgm:prSet/>
      <dgm:spPr/>
      <dgm:t>
        <a:bodyPr/>
        <a:lstStyle/>
        <a:p>
          <a:endParaRPr lang="es-CO"/>
        </a:p>
      </dgm:t>
    </dgm:pt>
    <dgm:pt modelId="{BC4BD923-D561-44F6-9A85-6BE180229A67}">
      <dgm:prSet custT="1"/>
      <dgm:spPr/>
      <dgm:t>
        <a:bodyPr/>
        <a:lstStyle/>
        <a:p>
          <a:pPr>
            <a:lnSpc>
              <a:spcPct val="100000"/>
            </a:lnSpc>
          </a:pPr>
          <a:r>
            <a:rPr lang="en-US" sz="1200" dirty="0">
              <a:latin typeface="Agency FB" panose="020B0503020202020204" pitchFamily="34" charset="0"/>
            </a:rPr>
            <a:t>• If the data cannot be shared publicly, it must be made available upon request, and contact information must be provided to gain access.</a:t>
          </a:r>
          <a:endParaRPr lang="es-CO" sz="1200" dirty="0">
            <a:latin typeface="Agency FB" panose="020B0503020202020204" pitchFamily="34" charset="0"/>
          </a:endParaRPr>
        </a:p>
      </dgm:t>
    </dgm:pt>
    <dgm:pt modelId="{6A98BE0A-AEAD-4AEC-B10F-77DCA37DA6B1}" type="parTrans" cxnId="{2DF811B6-E437-41A3-8301-FD833CEA2AF5}">
      <dgm:prSet/>
      <dgm:spPr/>
      <dgm:t>
        <a:bodyPr/>
        <a:lstStyle/>
        <a:p>
          <a:endParaRPr lang="es-CO"/>
        </a:p>
      </dgm:t>
    </dgm:pt>
    <dgm:pt modelId="{69F30701-0A6E-4AFC-B359-B77DA661809B}" type="sibTrans" cxnId="{2DF811B6-E437-41A3-8301-FD833CEA2AF5}">
      <dgm:prSet/>
      <dgm:spPr/>
      <dgm:t>
        <a:bodyPr/>
        <a:lstStyle/>
        <a:p>
          <a:endParaRPr lang="es-CO"/>
        </a:p>
      </dgm:t>
    </dgm:pt>
    <dgm:pt modelId="{A5595ACA-14E7-4C45-BE30-DA17BB9A6E87}">
      <dgm:prSet custT="1"/>
      <dgm:spPr/>
      <dgm:t>
        <a:bodyPr/>
        <a:lstStyle/>
        <a:p>
          <a:pPr>
            <a:lnSpc>
              <a:spcPct val="100000"/>
            </a:lnSpc>
          </a:pPr>
          <a:r>
            <a:rPr lang="en-US" sz="1200" dirty="0">
              <a:latin typeface="Agency FB" panose="020B0503020202020204" pitchFamily="34" charset="0"/>
            </a:rPr>
            <a:t>• An ethics committee must be consulted to ensure data sharing complies with regulations and informed consent.</a:t>
          </a:r>
          <a:endParaRPr lang="es-CO" sz="1200" dirty="0">
            <a:latin typeface="Agency FB" panose="020B0503020202020204" pitchFamily="34" charset="0"/>
          </a:endParaRPr>
        </a:p>
      </dgm:t>
    </dgm:pt>
    <dgm:pt modelId="{ECD9259D-D862-4856-B065-ADCB7B2F7F2C}" type="parTrans" cxnId="{57796ED8-F06F-49F5-BCEF-4F14B0FE0C1C}">
      <dgm:prSet/>
      <dgm:spPr/>
      <dgm:t>
        <a:bodyPr/>
        <a:lstStyle/>
        <a:p>
          <a:endParaRPr lang="es-CO"/>
        </a:p>
      </dgm:t>
    </dgm:pt>
    <dgm:pt modelId="{ABFB1345-E5D1-4AA2-9EC0-76881119220C}" type="sibTrans" cxnId="{57796ED8-F06F-49F5-BCEF-4F14B0FE0C1C}">
      <dgm:prSet/>
      <dgm:spPr/>
      <dgm:t>
        <a:bodyPr/>
        <a:lstStyle/>
        <a:p>
          <a:endParaRPr lang="es-CO"/>
        </a:p>
      </dgm:t>
    </dgm:pt>
    <dgm:pt modelId="{AD4CFA27-DBC2-437A-833E-2BEC73597A3E}">
      <dgm:prSet custT="1"/>
      <dgm:spPr/>
      <dgm:t>
        <a:bodyPr/>
        <a:lstStyle/>
        <a:p>
          <a:pPr>
            <a:lnSpc>
              <a:spcPct val="100000"/>
            </a:lnSpc>
          </a:pPr>
          <a:r>
            <a:rPr lang="en-US" sz="1200" dirty="0">
              <a:latin typeface="Agency FB" panose="020B0503020202020204" pitchFamily="34" charset="0"/>
            </a:rPr>
            <a:t>Non-identifying data may also be inappropriate if they can be combined to identify participants (e.g., gender, ethnicity, location).</a:t>
          </a:r>
          <a:endParaRPr lang="es-CO" sz="1200" dirty="0">
            <a:latin typeface="Agency FB" panose="020B0503020202020204" pitchFamily="34" charset="0"/>
          </a:endParaRPr>
        </a:p>
      </dgm:t>
    </dgm:pt>
    <dgm:pt modelId="{897EA434-091D-40E0-BF8E-37CCD6A713E2}" type="parTrans" cxnId="{7C8BB7BB-3732-4560-9620-51878C00EFF1}">
      <dgm:prSet/>
      <dgm:spPr/>
      <dgm:t>
        <a:bodyPr/>
        <a:lstStyle/>
        <a:p>
          <a:endParaRPr lang="es-CO"/>
        </a:p>
      </dgm:t>
    </dgm:pt>
    <dgm:pt modelId="{BE3444C7-E375-4FC1-AFF3-FCC12023339A}" type="sibTrans" cxnId="{7C8BB7BB-3732-4560-9620-51878C00EFF1}">
      <dgm:prSet/>
      <dgm:spPr/>
      <dgm:t>
        <a:bodyPr/>
        <a:lstStyle/>
        <a:p>
          <a:endParaRPr lang="es-CO"/>
        </a:p>
      </dgm:t>
    </dgm:pt>
    <dgm:pt modelId="{F0DEE980-A820-4A1C-B381-C26FF85F9ED9}">
      <dgm:prSet custT="1"/>
      <dgm:spPr/>
      <dgm:t>
        <a:bodyPr/>
        <a:lstStyle/>
        <a:p>
          <a:pPr>
            <a:lnSpc>
              <a:spcPct val="100000"/>
            </a:lnSpc>
          </a:pPr>
          <a:r>
            <a:rPr lang="en-US" sz="1200" dirty="0">
              <a:latin typeface="Agency FB" panose="020B0503020202020204" pitchFamily="34" charset="0"/>
            </a:rPr>
            <a:t>• Share relevant excerpts from interview transcripts or focus groups in appropriate repositories.</a:t>
          </a:r>
          <a:endParaRPr lang="es-CO" sz="1200" dirty="0">
            <a:latin typeface="Agency FB" panose="020B0503020202020204" pitchFamily="34" charset="0"/>
          </a:endParaRPr>
        </a:p>
      </dgm:t>
    </dgm:pt>
    <dgm:pt modelId="{9C4454BA-5039-4AB7-BBD0-621D657F2675}" type="parTrans" cxnId="{F384C647-5637-427A-A860-E84E737DED26}">
      <dgm:prSet/>
      <dgm:spPr/>
      <dgm:t>
        <a:bodyPr/>
        <a:lstStyle/>
        <a:p>
          <a:endParaRPr lang="es-CO"/>
        </a:p>
      </dgm:t>
    </dgm:pt>
    <dgm:pt modelId="{B3B6AA52-8372-41FB-AE4D-D7F883B496D0}" type="sibTrans" cxnId="{F384C647-5637-427A-A860-E84E737DED26}">
      <dgm:prSet/>
      <dgm:spPr/>
      <dgm:t>
        <a:bodyPr/>
        <a:lstStyle/>
        <a:p>
          <a:endParaRPr lang="es-CO"/>
        </a:p>
      </dgm:t>
    </dgm:pt>
    <dgm:pt modelId="{6169C4F3-FF9E-4FE0-BE82-1243838FB994}">
      <dgm:prSet custT="1"/>
      <dgm:spPr/>
      <dgm:t>
        <a:bodyPr/>
        <a:lstStyle/>
        <a:p>
          <a:pPr>
            <a:lnSpc>
              <a:spcPct val="100000"/>
            </a:lnSpc>
          </a:pPr>
          <a:r>
            <a:rPr lang="en-US" sz="1200" dirty="0">
              <a:latin typeface="Agency FB" panose="020B0503020202020204" pitchFamily="34" charset="0"/>
            </a:rPr>
            <a:t>• If sharing extracts violates consent agreements, they must explain these restrictions and provide access information.</a:t>
          </a:r>
          <a:endParaRPr lang="es-CO" sz="1200" dirty="0">
            <a:latin typeface="Agency FB" panose="020B0503020202020204" pitchFamily="34" charset="0"/>
          </a:endParaRPr>
        </a:p>
      </dgm:t>
    </dgm:pt>
    <dgm:pt modelId="{31CAC127-ABE9-4CF9-826F-4633A511B2BC}" type="parTrans" cxnId="{419A2F86-A2EA-4393-90BC-A06FC1580EEA}">
      <dgm:prSet/>
      <dgm:spPr/>
      <dgm:t>
        <a:bodyPr/>
        <a:lstStyle/>
        <a:p>
          <a:endParaRPr lang="es-CO"/>
        </a:p>
      </dgm:t>
    </dgm:pt>
    <dgm:pt modelId="{E3846063-FF73-4DFC-9122-007B3C78D2CC}" type="sibTrans" cxnId="{419A2F86-A2EA-4393-90BC-A06FC1580EEA}">
      <dgm:prSet/>
      <dgm:spPr/>
      <dgm:t>
        <a:bodyPr/>
        <a:lstStyle/>
        <a:p>
          <a:endParaRPr lang="es-CO"/>
        </a:p>
      </dgm:t>
    </dgm:pt>
    <dgm:pt modelId="{6EBD0DF0-78C3-46DB-BAD8-810E55DEE423}">
      <dgm:prSet custT="1"/>
      <dgm:spPr/>
      <dgm:t>
        <a:bodyPr/>
        <a:lstStyle/>
        <a:p>
          <a:pPr>
            <a:lnSpc>
              <a:spcPct val="100000"/>
            </a:lnSpc>
          </a:pPr>
          <a:r>
            <a:rPr lang="en-US" sz="1200" dirty="0">
              <a:latin typeface="Agency FB" panose="020B0503020202020204" pitchFamily="34" charset="0"/>
            </a:rPr>
            <a:t>Authors should consult local laws to determine applicable restrictions .</a:t>
          </a:r>
          <a:endParaRPr lang="es-CO" sz="1200" dirty="0">
            <a:latin typeface="Agency FB" panose="020B0503020202020204" pitchFamily="34" charset="0"/>
          </a:endParaRPr>
        </a:p>
      </dgm:t>
    </dgm:pt>
    <dgm:pt modelId="{FA8F23D2-054A-4D07-AB3E-6DFD047262B7}" type="parTrans" cxnId="{EF2FC370-1701-416A-9DEF-0822A29BF478}">
      <dgm:prSet/>
      <dgm:spPr/>
      <dgm:t>
        <a:bodyPr/>
        <a:lstStyle/>
        <a:p>
          <a:endParaRPr lang="es-CO"/>
        </a:p>
      </dgm:t>
    </dgm:pt>
    <dgm:pt modelId="{AEF6159E-8E15-421D-A5E2-849509766394}" type="sibTrans" cxnId="{EF2FC370-1701-416A-9DEF-0822A29BF478}">
      <dgm:prSet/>
      <dgm:spPr/>
      <dgm:t>
        <a:bodyPr/>
        <a:lstStyle/>
        <a:p>
          <a:endParaRPr lang="es-CO"/>
        </a:p>
      </dgm:t>
    </dgm:pt>
    <dgm:pt modelId="{6E093FAF-5615-4348-B6D7-212196A4823A}" type="pres">
      <dgm:prSet presAssocID="{E0DDD1F7-2F44-42B8-8843-4E07E7C85879}" presName="root" presStyleCnt="0">
        <dgm:presLayoutVars>
          <dgm:dir/>
          <dgm:resizeHandles val="exact"/>
        </dgm:presLayoutVars>
      </dgm:prSet>
      <dgm:spPr/>
    </dgm:pt>
    <dgm:pt modelId="{02B4730E-01EC-4557-8D1F-1440C61EF280}" type="pres">
      <dgm:prSet presAssocID="{89CD0492-8D89-41B9-B048-43AAFC8F222A}" presName="compNode" presStyleCnt="0"/>
      <dgm:spPr/>
    </dgm:pt>
    <dgm:pt modelId="{6D2378C1-5279-43F3-BC46-2EA17C068063}" type="pres">
      <dgm:prSet presAssocID="{89CD0492-8D89-41B9-B048-43AAFC8F222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Estadísticas"/>
        </a:ext>
      </dgm:extLst>
    </dgm:pt>
    <dgm:pt modelId="{2F0D53F7-C88D-4A7D-8549-B7C8CAD00E5B}" type="pres">
      <dgm:prSet presAssocID="{89CD0492-8D89-41B9-B048-43AAFC8F222A}" presName="iconSpace" presStyleCnt="0"/>
      <dgm:spPr/>
    </dgm:pt>
    <dgm:pt modelId="{542BE21D-F3EB-4187-A24A-A9567ADBF73C}" type="pres">
      <dgm:prSet presAssocID="{89CD0492-8D89-41B9-B048-43AAFC8F222A}" presName="parTx" presStyleLbl="revTx" presStyleIdx="0" presStyleCnt="10">
        <dgm:presLayoutVars>
          <dgm:chMax val="0"/>
          <dgm:chPref val="0"/>
        </dgm:presLayoutVars>
      </dgm:prSet>
      <dgm:spPr/>
    </dgm:pt>
    <dgm:pt modelId="{266BF561-5CC8-413C-8324-2DD8E66BAF37}" type="pres">
      <dgm:prSet presAssocID="{89CD0492-8D89-41B9-B048-43AAFC8F222A}" presName="txSpace" presStyleCnt="0"/>
      <dgm:spPr/>
    </dgm:pt>
    <dgm:pt modelId="{BD6B9D04-BB3F-484F-B78D-9DCDAF9B9651}" type="pres">
      <dgm:prSet presAssocID="{89CD0492-8D89-41B9-B048-43AAFC8F222A}" presName="desTx" presStyleLbl="revTx" presStyleIdx="1" presStyleCnt="10">
        <dgm:presLayoutVars/>
      </dgm:prSet>
      <dgm:spPr/>
    </dgm:pt>
    <dgm:pt modelId="{6E894E07-14B0-40E9-970F-66E7AE8F5E53}" type="pres">
      <dgm:prSet presAssocID="{62471AAF-28FB-4926-86B2-62220B603C61}" presName="sibTrans" presStyleCnt="0"/>
      <dgm:spPr/>
    </dgm:pt>
    <dgm:pt modelId="{42B2D5C9-79CD-4835-8718-0A69C9102D3E}" type="pres">
      <dgm:prSet presAssocID="{07F5232D-0006-40AF-A99E-6B11B8934104}" presName="compNode" presStyleCnt="0"/>
      <dgm:spPr/>
    </dgm:pt>
    <dgm:pt modelId="{3699AB85-FEAC-4984-AED2-F277E073F6DF}" type="pres">
      <dgm:prSet presAssocID="{07F5232D-0006-40AF-A99E-6B11B893410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upo"/>
        </a:ext>
      </dgm:extLst>
    </dgm:pt>
    <dgm:pt modelId="{D9D2C30C-C9FB-4F08-885D-2A1E46B0A7C4}" type="pres">
      <dgm:prSet presAssocID="{07F5232D-0006-40AF-A99E-6B11B8934104}" presName="iconSpace" presStyleCnt="0"/>
      <dgm:spPr/>
    </dgm:pt>
    <dgm:pt modelId="{21D218BA-6B2A-4D38-85FD-4098574A0CFC}" type="pres">
      <dgm:prSet presAssocID="{07F5232D-0006-40AF-A99E-6B11B8934104}" presName="parTx" presStyleLbl="revTx" presStyleIdx="2" presStyleCnt="10">
        <dgm:presLayoutVars>
          <dgm:chMax val="0"/>
          <dgm:chPref val="0"/>
        </dgm:presLayoutVars>
      </dgm:prSet>
      <dgm:spPr/>
    </dgm:pt>
    <dgm:pt modelId="{F67FBEA7-0261-4876-9EA5-7D5EA474EFBE}" type="pres">
      <dgm:prSet presAssocID="{07F5232D-0006-40AF-A99E-6B11B8934104}" presName="txSpace" presStyleCnt="0"/>
      <dgm:spPr/>
    </dgm:pt>
    <dgm:pt modelId="{2912964C-B09C-4B76-A62D-19897B12048B}" type="pres">
      <dgm:prSet presAssocID="{07F5232D-0006-40AF-A99E-6B11B8934104}" presName="desTx" presStyleLbl="revTx" presStyleIdx="3" presStyleCnt="10">
        <dgm:presLayoutVars/>
      </dgm:prSet>
      <dgm:spPr/>
    </dgm:pt>
    <dgm:pt modelId="{73343146-4737-4569-9446-B0885A0EBE1F}" type="pres">
      <dgm:prSet presAssocID="{7D102CE1-E93F-4B40-99DC-09063FC6F96A}" presName="sibTrans" presStyleCnt="0"/>
      <dgm:spPr/>
    </dgm:pt>
    <dgm:pt modelId="{DFE1DC77-2397-4D38-ABFD-9DADF62D56DD}" type="pres">
      <dgm:prSet presAssocID="{8BA89D22-7647-4E1C-A2EC-B79E366ADC4D}" presName="compNode" presStyleCnt="0"/>
      <dgm:spPr/>
    </dgm:pt>
    <dgm:pt modelId="{BDFD8B5F-D8AD-466C-8DC6-37195389C3E1}" type="pres">
      <dgm:prSet presAssocID="{8BA89D22-7647-4E1C-A2EC-B79E366ADC4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Usuarios"/>
        </a:ext>
      </dgm:extLst>
    </dgm:pt>
    <dgm:pt modelId="{ADF3B011-AED5-4EB7-A6D5-9C4A3182C8DD}" type="pres">
      <dgm:prSet presAssocID="{8BA89D22-7647-4E1C-A2EC-B79E366ADC4D}" presName="iconSpace" presStyleCnt="0"/>
      <dgm:spPr/>
    </dgm:pt>
    <dgm:pt modelId="{02152561-97AD-4FCA-A6FF-F93B623E0602}" type="pres">
      <dgm:prSet presAssocID="{8BA89D22-7647-4E1C-A2EC-B79E366ADC4D}" presName="parTx" presStyleLbl="revTx" presStyleIdx="4" presStyleCnt="10">
        <dgm:presLayoutVars>
          <dgm:chMax val="0"/>
          <dgm:chPref val="0"/>
        </dgm:presLayoutVars>
      </dgm:prSet>
      <dgm:spPr/>
    </dgm:pt>
    <dgm:pt modelId="{C5D40811-E893-4BBA-A62E-EEDDBB9899D7}" type="pres">
      <dgm:prSet presAssocID="{8BA89D22-7647-4E1C-A2EC-B79E366ADC4D}" presName="txSpace" presStyleCnt="0"/>
      <dgm:spPr/>
    </dgm:pt>
    <dgm:pt modelId="{7909B5E8-2C73-4C30-A5C3-BDB21B13E8E0}" type="pres">
      <dgm:prSet presAssocID="{8BA89D22-7647-4E1C-A2EC-B79E366ADC4D}" presName="desTx" presStyleLbl="revTx" presStyleIdx="5" presStyleCnt="10">
        <dgm:presLayoutVars/>
      </dgm:prSet>
      <dgm:spPr/>
    </dgm:pt>
    <dgm:pt modelId="{E8E25994-48BE-4183-9B15-54FECF33CE50}" type="pres">
      <dgm:prSet presAssocID="{BF56DAC5-90AE-4331-A55C-47C628546DF0}" presName="sibTrans" presStyleCnt="0"/>
      <dgm:spPr/>
    </dgm:pt>
    <dgm:pt modelId="{E9A986E9-44AD-43C0-A055-1A884C2B5691}" type="pres">
      <dgm:prSet presAssocID="{9B84F587-2D3E-469E-B676-DBBA7424A4AA}" presName="compNode" presStyleCnt="0"/>
      <dgm:spPr/>
    </dgm:pt>
    <dgm:pt modelId="{E33A71FC-A984-4750-A69A-352D7787E771}" type="pres">
      <dgm:prSet presAssocID="{9B84F587-2D3E-469E-B676-DBBA7424A4A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odcast"/>
        </a:ext>
      </dgm:extLst>
    </dgm:pt>
    <dgm:pt modelId="{A8BEB089-5AB7-448F-9F18-BE2E64032BB3}" type="pres">
      <dgm:prSet presAssocID="{9B84F587-2D3E-469E-B676-DBBA7424A4AA}" presName="iconSpace" presStyleCnt="0"/>
      <dgm:spPr/>
    </dgm:pt>
    <dgm:pt modelId="{42EE5292-A67F-4BD8-80DA-A2C4B5CCFB83}" type="pres">
      <dgm:prSet presAssocID="{9B84F587-2D3E-469E-B676-DBBA7424A4AA}" presName="parTx" presStyleLbl="revTx" presStyleIdx="6" presStyleCnt="10">
        <dgm:presLayoutVars>
          <dgm:chMax val="0"/>
          <dgm:chPref val="0"/>
        </dgm:presLayoutVars>
      </dgm:prSet>
      <dgm:spPr/>
    </dgm:pt>
    <dgm:pt modelId="{1AE0D484-6F76-4503-B142-A83C4DF1616F}" type="pres">
      <dgm:prSet presAssocID="{9B84F587-2D3E-469E-B676-DBBA7424A4AA}" presName="txSpace" presStyleCnt="0"/>
      <dgm:spPr/>
    </dgm:pt>
    <dgm:pt modelId="{F04D998B-8CE2-4424-BAE6-0D5D3EE9571B}" type="pres">
      <dgm:prSet presAssocID="{9B84F587-2D3E-469E-B676-DBBA7424A4AA}" presName="desTx" presStyleLbl="revTx" presStyleIdx="7" presStyleCnt="10">
        <dgm:presLayoutVars/>
      </dgm:prSet>
      <dgm:spPr/>
    </dgm:pt>
    <dgm:pt modelId="{F7F57D7E-076E-4463-A587-F6DF5C7F011C}" type="pres">
      <dgm:prSet presAssocID="{D80C26F6-9FC7-477C-B424-F85DE0AC38AE}" presName="sibTrans" presStyleCnt="0"/>
      <dgm:spPr/>
    </dgm:pt>
    <dgm:pt modelId="{70854A2B-A6F5-43AE-82D4-FDECB7C033C1}" type="pres">
      <dgm:prSet presAssocID="{2E061ED6-983D-4061-81D5-35A0CF463CEA}" presName="compNode" presStyleCnt="0"/>
      <dgm:spPr/>
    </dgm:pt>
    <dgm:pt modelId="{AD51ADBA-4930-4FD0-AAD9-BC9D4974E087}" type="pres">
      <dgm:prSet presAssocID="{2E061ED6-983D-4061-81D5-35A0CF463CE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Irritante"/>
        </a:ext>
      </dgm:extLst>
    </dgm:pt>
    <dgm:pt modelId="{036ED8D6-A371-4E55-931B-37F02FAA7388}" type="pres">
      <dgm:prSet presAssocID="{2E061ED6-983D-4061-81D5-35A0CF463CEA}" presName="iconSpace" presStyleCnt="0"/>
      <dgm:spPr/>
    </dgm:pt>
    <dgm:pt modelId="{39164034-DB29-4D7A-8D59-11B5B427801B}" type="pres">
      <dgm:prSet presAssocID="{2E061ED6-983D-4061-81D5-35A0CF463CEA}" presName="parTx" presStyleLbl="revTx" presStyleIdx="8" presStyleCnt="10">
        <dgm:presLayoutVars>
          <dgm:chMax val="0"/>
          <dgm:chPref val="0"/>
        </dgm:presLayoutVars>
      </dgm:prSet>
      <dgm:spPr/>
    </dgm:pt>
    <dgm:pt modelId="{CB38B8F4-0AF9-4334-8F7F-ADF8824953F9}" type="pres">
      <dgm:prSet presAssocID="{2E061ED6-983D-4061-81D5-35A0CF463CEA}" presName="txSpace" presStyleCnt="0"/>
      <dgm:spPr/>
    </dgm:pt>
    <dgm:pt modelId="{C1F4FD13-9133-4BAD-BE48-79C1DEFDF2DE}" type="pres">
      <dgm:prSet presAssocID="{2E061ED6-983D-4061-81D5-35A0CF463CEA}" presName="desTx" presStyleLbl="revTx" presStyleIdx="9" presStyleCnt="10">
        <dgm:presLayoutVars/>
      </dgm:prSet>
      <dgm:spPr/>
    </dgm:pt>
  </dgm:ptLst>
  <dgm:cxnLst>
    <dgm:cxn modelId="{86140214-9508-4B0C-AE05-78223F617498}" type="presOf" srcId="{1AACC8F5-CE68-48C2-96DF-14FB07EB51A5}" destId="{2912964C-B09C-4B76-A62D-19897B12048B}" srcOrd="0" destOrd="1" presId="urn:microsoft.com/office/officeart/2018/5/layout/CenteredIconLabelDescriptionList"/>
    <dgm:cxn modelId="{79DAF117-E6E1-4F1C-B21B-FB18BF9105D8}" srcId="{E0DDD1F7-2F44-42B8-8843-4E07E7C85879}" destId="{2E061ED6-983D-4061-81D5-35A0CF463CEA}" srcOrd="4" destOrd="0" parTransId="{36F70087-117E-4C0D-AA8C-38B34B794CA3}" sibTransId="{529C59BC-706A-4EBA-A72A-DCDA9BB7DA68}"/>
    <dgm:cxn modelId="{8800B725-FDAA-41A0-97BF-9BCA85600A35}" type="presOf" srcId="{14D59430-E876-4BB7-881C-E2601D4415F3}" destId="{BD6B9D04-BB3F-484F-B78D-9DCDAF9B9651}" srcOrd="0" destOrd="2" presId="urn:microsoft.com/office/officeart/2018/5/layout/CenteredIconLabelDescriptionList"/>
    <dgm:cxn modelId="{46B3A029-FD1E-4DD6-B0AF-1D815D4FA661}" srcId="{89CD0492-8D89-41B9-B048-43AAFC8F222A}" destId="{4DAC6633-C01A-4F16-B6C9-CBAD6CBFFF84}" srcOrd="0" destOrd="0" parTransId="{69AC4887-872B-4639-BCEF-16C8C55C5643}" sibTransId="{98FFC23E-A8BE-484C-8F1E-D39DFD813FAE}"/>
    <dgm:cxn modelId="{692A172D-C1E5-433B-92A7-F843C31C6A5F}" type="presOf" srcId="{6EBD0DF0-78C3-46DB-BAD8-810E55DEE423}" destId="{C1F4FD13-9133-4BAD-BE48-79C1DEFDF2DE}" srcOrd="0" destOrd="1" presId="urn:microsoft.com/office/officeart/2018/5/layout/CenteredIconLabelDescriptionList"/>
    <dgm:cxn modelId="{7CF10A2E-AFC6-49E6-B726-FC9A97ECBF95}" type="presOf" srcId="{AD4CFA27-DBC2-437A-833E-2BEC73597A3E}" destId="{7909B5E8-2C73-4C30-A5C3-BDB21B13E8E0}" srcOrd="0" destOrd="1" presId="urn:microsoft.com/office/officeart/2018/5/layout/CenteredIconLabelDescriptionList"/>
    <dgm:cxn modelId="{CE3F2534-26B3-4B2B-B216-4D18CB495998}" srcId="{E0DDD1F7-2F44-42B8-8843-4E07E7C85879}" destId="{9B84F587-2D3E-469E-B676-DBBA7424A4AA}" srcOrd="3" destOrd="0" parTransId="{337FE3B2-C2D2-49B4-8770-24437D15D6FD}" sibTransId="{D80C26F6-9FC7-477C-B424-F85DE0AC38AE}"/>
    <dgm:cxn modelId="{F786633B-9B3E-4F87-A357-FB519370B949}" srcId="{07F5232D-0006-40AF-A99E-6B11B8934104}" destId="{1AACC8F5-CE68-48C2-96DF-14FB07EB51A5}" srcOrd="1" destOrd="0" parTransId="{D1285452-1ADC-4E73-A3AF-A45FF9B2C438}" sibTransId="{86FFA6F9-A1A0-4F37-B985-7CAA5B3A13E4}"/>
    <dgm:cxn modelId="{8303EF3D-D4F5-4F5C-A65C-A2A38BA5B82F}" type="presOf" srcId="{5844DE0E-1F75-4B73-8A27-2F18B2E2572C}" destId="{BD6B9D04-BB3F-484F-B78D-9DCDAF9B9651}" srcOrd="0" destOrd="1" presId="urn:microsoft.com/office/officeart/2018/5/layout/CenteredIconLabelDescriptionList"/>
    <dgm:cxn modelId="{4876F761-F2C7-40B5-9A19-D9C711E6F672}" type="presOf" srcId="{8BA89D22-7647-4E1C-A2EC-B79E366ADC4D}" destId="{02152561-97AD-4FCA-A6FF-F93B623E0602}" srcOrd="0" destOrd="0" presId="urn:microsoft.com/office/officeart/2018/5/layout/CenteredIconLabelDescriptionList"/>
    <dgm:cxn modelId="{369B2947-00DA-4C44-B914-4C81FADD662C}" type="presOf" srcId="{A5595ACA-14E7-4C45-BE30-DA17BB9A6E87}" destId="{2912964C-B09C-4B76-A62D-19897B12048B}" srcOrd="0" destOrd="3" presId="urn:microsoft.com/office/officeart/2018/5/layout/CenteredIconLabelDescriptionList"/>
    <dgm:cxn modelId="{F384C647-5637-427A-A860-E84E737DED26}" srcId="{9B84F587-2D3E-469E-B676-DBBA7424A4AA}" destId="{F0DEE980-A820-4A1C-B381-C26FF85F9ED9}" srcOrd="1" destOrd="0" parTransId="{9C4454BA-5039-4AB7-BBD0-621D657F2675}" sibTransId="{B3B6AA52-8372-41FB-AE4D-D7F883B496D0}"/>
    <dgm:cxn modelId="{BBAEE76D-AC3C-4631-97DD-ADCCF996095D}" srcId="{89CD0492-8D89-41B9-B048-43AAFC8F222A}" destId="{5844DE0E-1F75-4B73-8A27-2F18B2E2572C}" srcOrd="1" destOrd="0" parTransId="{1E12D99A-5D2F-4F9F-8ABA-35F37CF01DEE}" sibTransId="{33F88B41-2DC3-4A16-8703-5FC179357F0D}"/>
    <dgm:cxn modelId="{E6A1CA4E-B74A-4189-B67A-269514959569}" type="presOf" srcId="{BC4BD923-D561-44F6-9A85-6BE180229A67}" destId="{2912964C-B09C-4B76-A62D-19897B12048B}" srcOrd="0" destOrd="2" presId="urn:microsoft.com/office/officeart/2018/5/layout/CenteredIconLabelDescriptionList"/>
    <dgm:cxn modelId="{EF2FC370-1701-416A-9DEF-0822A29BF478}" srcId="{2E061ED6-983D-4061-81D5-35A0CF463CEA}" destId="{6EBD0DF0-78C3-46DB-BAD8-810E55DEE423}" srcOrd="1" destOrd="0" parTransId="{FA8F23D2-054A-4D07-AB3E-6DFD047262B7}" sibTransId="{AEF6159E-8E15-421D-A5E2-849509766394}"/>
    <dgm:cxn modelId="{2F9A0452-DC7E-434F-80AC-B0195240C4FB}" srcId="{E0DDD1F7-2F44-42B8-8843-4E07E7C85879}" destId="{8BA89D22-7647-4E1C-A2EC-B79E366ADC4D}" srcOrd="2" destOrd="0" parTransId="{7521D61D-B323-4B84-936E-8B0799B3345F}" sibTransId="{BF56DAC5-90AE-4331-A55C-47C628546DF0}"/>
    <dgm:cxn modelId="{A7698C53-32F0-42D4-8FDF-327BD8AFB8B4}" type="presOf" srcId="{9B84F587-2D3E-469E-B676-DBBA7424A4AA}" destId="{42EE5292-A67F-4BD8-80DA-A2C4B5CCFB83}" srcOrd="0" destOrd="0" presId="urn:microsoft.com/office/officeart/2018/5/layout/CenteredIconLabelDescriptionList"/>
    <dgm:cxn modelId="{33B3D255-FE32-4A6D-A7AB-EC8E7401AF91}" type="presOf" srcId="{4DAC6633-C01A-4F16-B6C9-CBAD6CBFFF84}" destId="{BD6B9D04-BB3F-484F-B78D-9DCDAF9B9651}" srcOrd="0" destOrd="0" presId="urn:microsoft.com/office/officeart/2018/5/layout/CenteredIconLabelDescriptionList"/>
    <dgm:cxn modelId="{FEFF4A5A-8096-413F-8577-63716140605F}" srcId="{89CD0492-8D89-41B9-B048-43AAFC8F222A}" destId="{4EBC9332-EB31-44E2-847A-E000F720F64F}" srcOrd="4" destOrd="0" parTransId="{80FAAD57-E96C-4B1E-8855-D3DD8443C4F4}" sibTransId="{0E274439-2780-4E0C-9EFD-99D8DB962196}"/>
    <dgm:cxn modelId="{2F07F47F-0794-4A34-9EAF-4C95A8B9F558}" type="presOf" srcId="{89CD0492-8D89-41B9-B048-43AAFC8F222A}" destId="{542BE21D-F3EB-4187-A24A-A9567ADBF73C}" srcOrd="0" destOrd="0" presId="urn:microsoft.com/office/officeart/2018/5/layout/CenteredIconLabelDescriptionList"/>
    <dgm:cxn modelId="{810A4B80-F274-4E3E-9C97-CD7CB56A603D}" type="presOf" srcId="{4C493EDE-6E07-45C3-934E-1274DBDA4180}" destId="{BD6B9D04-BB3F-484F-B78D-9DCDAF9B9651}" srcOrd="0" destOrd="3" presId="urn:microsoft.com/office/officeart/2018/5/layout/CenteredIconLabelDescriptionList"/>
    <dgm:cxn modelId="{419A2F86-A2EA-4393-90BC-A06FC1580EEA}" srcId="{9B84F587-2D3E-469E-B676-DBBA7424A4AA}" destId="{6169C4F3-FF9E-4FE0-BE82-1243838FB994}" srcOrd="2" destOrd="0" parTransId="{31CAC127-ABE9-4CF9-826F-4633A511B2BC}" sibTransId="{E3846063-FF73-4DFC-9122-007B3C78D2CC}"/>
    <dgm:cxn modelId="{C6346192-2091-4D2A-AC9F-7F4D0FD96848}" type="presOf" srcId="{6169C4F3-FF9E-4FE0-BE82-1243838FB994}" destId="{F04D998B-8CE2-4424-BAE6-0D5D3EE9571B}" srcOrd="0" destOrd="2" presId="urn:microsoft.com/office/officeart/2018/5/layout/CenteredIconLabelDescriptionList"/>
    <dgm:cxn modelId="{CB2B9F94-AC43-4AB5-B890-05BC77E246A2}" srcId="{E0DDD1F7-2F44-42B8-8843-4E07E7C85879}" destId="{07F5232D-0006-40AF-A99E-6B11B8934104}" srcOrd="1" destOrd="0" parTransId="{000CEE1D-62BE-4B0D-8F9C-148B3A251364}" sibTransId="{7D102CE1-E93F-4B40-99DC-09063FC6F96A}"/>
    <dgm:cxn modelId="{E6170597-EE56-4CAE-B83E-A159FE938547}" type="presOf" srcId="{07F5232D-0006-40AF-A99E-6B11B8934104}" destId="{21D218BA-6B2A-4D38-85FD-4098574A0CFC}" srcOrd="0" destOrd="0" presId="urn:microsoft.com/office/officeart/2018/5/layout/CenteredIconLabelDescriptionList"/>
    <dgm:cxn modelId="{742FFE97-E5F9-4D58-B151-2A6CB02EB81C}" type="presOf" srcId="{F0DEE980-A820-4A1C-B381-C26FF85F9ED9}" destId="{F04D998B-8CE2-4424-BAE6-0D5D3EE9571B}" srcOrd="0" destOrd="1" presId="urn:microsoft.com/office/officeart/2018/5/layout/CenteredIconLabelDescriptionList"/>
    <dgm:cxn modelId="{F920159C-A573-40AB-B812-AFBACEE6F933}" srcId="{9B84F587-2D3E-469E-B676-DBBA7424A4AA}" destId="{BFEAD8BB-6D7D-458D-B693-3E0831D2BE75}" srcOrd="0" destOrd="0" parTransId="{DFFC71A4-8666-4267-B71F-4235689BA875}" sibTransId="{FFF860C1-7CE7-4AAE-B5E2-7284E8EEED58}"/>
    <dgm:cxn modelId="{67094C9D-9AE1-41AF-B76F-6FB48503A8DA}" type="presOf" srcId="{6055FBF9-E8B2-4678-842F-356B7B75487F}" destId="{2912964C-B09C-4B76-A62D-19897B12048B}" srcOrd="0" destOrd="0" presId="urn:microsoft.com/office/officeart/2018/5/layout/CenteredIconLabelDescriptionList"/>
    <dgm:cxn modelId="{87A8399E-F237-4779-A9C0-E2D4AAB299AB}" type="presOf" srcId="{2E061ED6-983D-4061-81D5-35A0CF463CEA}" destId="{39164034-DB29-4D7A-8D59-11B5B427801B}" srcOrd="0" destOrd="0" presId="urn:microsoft.com/office/officeart/2018/5/layout/CenteredIconLabelDescriptionList"/>
    <dgm:cxn modelId="{324152A5-3148-4F58-96AB-62D795BDC43B}" srcId="{07F5232D-0006-40AF-A99E-6B11B8934104}" destId="{6055FBF9-E8B2-4678-842F-356B7B75487F}" srcOrd="0" destOrd="0" parTransId="{F0A34706-4AC1-4315-A3DF-D2CE33F77A93}" sibTransId="{5EFD1FBE-B946-4519-A1D3-DE71EB07D83D}"/>
    <dgm:cxn modelId="{120B00A6-1234-4F97-B9FA-1A10D6015819}" type="presOf" srcId="{A883EC0B-EF5F-4141-A610-D1A699E32A1C}" destId="{C1F4FD13-9133-4BAD-BE48-79C1DEFDF2DE}" srcOrd="0" destOrd="0" presId="urn:microsoft.com/office/officeart/2018/5/layout/CenteredIconLabelDescriptionList"/>
    <dgm:cxn modelId="{8ABF53A7-7FBD-4D95-B657-D83943B7FBE0}" type="presOf" srcId="{4EBC9332-EB31-44E2-847A-E000F720F64F}" destId="{BD6B9D04-BB3F-484F-B78D-9DCDAF9B9651}" srcOrd="0" destOrd="4" presId="urn:microsoft.com/office/officeart/2018/5/layout/CenteredIconLabelDescriptionList"/>
    <dgm:cxn modelId="{8DC61DAB-603E-4FBF-B41E-8B741CCE83EC}" type="presOf" srcId="{E0DDD1F7-2F44-42B8-8843-4E07E7C85879}" destId="{6E093FAF-5615-4348-B6D7-212196A4823A}" srcOrd="0" destOrd="0" presId="urn:microsoft.com/office/officeart/2018/5/layout/CenteredIconLabelDescriptionList"/>
    <dgm:cxn modelId="{EEADACAC-DF9A-4E6C-BF1D-FE3D79CBAA07}" srcId="{89CD0492-8D89-41B9-B048-43AAFC8F222A}" destId="{4C493EDE-6E07-45C3-934E-1274DBDA4180}" srcOrd="3" destOrd="0" parTransId="{289C7462-5A21-4963-8ACF-5854355648B9}" sibTransId="{FF071FAC-4E00-4D93-B511-35C67330125E}"/>
    <dgm:cxn modelId="{2DF811B6-E437-41A3-8301-FD833CEA2AF5}" srcId="{07F5232D-0006-40AF-A99E-6B11B8934104}" destId="{BC4BD923-D561-44F6-9A85-6BE180229A67}" srcOrd="2" destOrd="0" parTransId="{6A98BE0A-AEAD-4AEC-B10F-77DCA37DA6B1}" sibTransId="{69F30701-0A6E-4AFC-B359-B77DA661809B}"/>
    <dgm:cxn modelId="{7C8BB7BB-3732-4560-9620-51878C00EFF1}" srcId="{8BA89D22-7647-4E1C-A2EC-B79E366ADC4D}" destId="{AD4CFA27-DBC2-437A-833E-2BEC73597A3E}" srcOrd="1" destOrd="0" parTransId="{897EA434-091D-40E0-BF8E-37CCD6A713E2}" sibTransId="{BE3444C7-E375-4FC1-AFF3-FCC12023339A}"/>
    <dgm:cxn modelId="{F7F87BCE-FE57-41DB-B855-AD0EADFF5EBD}" srcId="{2E061ED6-983D-4061-81D5-35A0CF463CEA}" destId="{A883EC0B-EF5F-4141-A610-D1A699E32A1C}" srcOrd="0" destOrd="0" parTransId="{2389B460-4029-489B-8975-891ACBC9BB00}" sibTransId="{04CD43CC-7A5A-4519-ABFC-B8FE30F7F861}"/>
    <dgm:cxn modelId="{57796ED8-F06F-49F5-BCEF-4F14B0FE0C1C}" srcId="{07F5232D-0006-40AF-A99E-6B11B8934104}" destId="{A5595ACA-14E7-4C45-BE30-DA17BB9A6E87}" srcOrd="3" destOrd="0" parTransId="{ECD9259D-D862-4856-B065-ADCB7B2F7F2C}" sibTransId="{ABFB1345-E5D1-4AA2-9EC0-76881119220C}"/>
    <dgm:cxn modelId="{F49A21DD-DEB4-43A6-9680-CAB114DCD452}" type="presOf" srcId="{7089E94B-533F-4BC2-A9BD-A2BFDDF61C4D}" destId="{7909B5E8-2C73-4C30-A5C3-BDB21B13E8E0}" srcOrd="0" destOrd="0" presId="urn:microsoft.com/office/officeart/2018/5/layout/CenteredIconLabelDescriptionList"/>
    <dgm:cxn modelId="{F0C0E7E2-D272-43A4-BC2F-60F83B0EA485}" type="presOf" srcId="{BFEAD8BB-6D7D-458D-B693-3E0831D2BE75}" destId="{F04D998B-8CE2-4424-BAE6-0D5D3EE9571B}" srcOrd="0" destOrd="0" presId="urn:microsoft.com/office/officeart/2018/5/layout/CenteredIconLabelDescriptionList"/>
    <dgm:cxn modelId="{4E1E26E5-B37C-4031-844C-43882E450C82}" srcId="{89CD0492-8D89-41B9-B048-43AAFC8F222A}" destId="{14D59430-E876-4BB7-881C-E2601D4415F3}" srcOrd="2" destOrd="0" parTransId="{F6CE4D6D-5B12-46CE-A6EB-CFD17CA015E0}" sibTransId="{A09F983B-10FA-4A12-B2E7-C824D12377C3}"/>
    <dgm:cxn modelId="{E2D329EC-BA82-4845-B75E-0F24154C8C90}" srcId="{8BA89D22-7647-4E1C-A2EC-B79E366ADC4D}" destId="{7089E94B-533F-4BC2-A9BD-A2BFDDF61C4D}" srcOrd="0" destOrd="0" parTransId="{FA28C4ED-CB3E-4136-873A-AD718756F0AC}" sibTransId="{01FF1B24-17EC-4A50-A69A-A22FD1EC0069}"/>
    <dgm:cxn modelId="{942040ED-F2D6-4B47-A459-6880B82F8FD9}" srcId="{E0DDD1F7-2F44-42B8-8843-4E07E7C85879}" destId="{89CD0492-8D89-41B9-B048-43AAFC8F222A}" srcOrd="0" destOrd="0" parTransId="{FDB690BC-DB33-4578-913E-FFD9569295E5}" sibTransId="{62471AAF-28FB-4926-86B2-62220B603C61}"/>
    <dgm:cxn modelId="{72F35587-CE98-4B38-8F3C-CE15CAF537D2}" type="presParOf" srcId="{6E093FAF-5615-4348-B6D7-212196A4823A}" destId="{02B4730E-01EC-4557-8D1F-1440C61EF280}" srcOrd="0" destOrd="0" presId="urn:microsoft.com/office/officeart/2018/5/layout/CenteredIconLabelDescriptionList"/>
    <dgm:cxn modelId="{B75E3AA0-FAAF-4F20-B44A-36A5A3AEAC7C}" type="presParOf" srcId="{02B4730E-01EC-4557-8D1F-1440C61EF280}" destId="{6D2378C1-5279-43F3-BC46-2EA17C068063}" srcOrd="0" destOrd="0" presId="urn:microsoft.com/office/officeart/2018/5/layout/CenteredIconLabelDescriptionList"/>
    <dgm:cxn modelId="{736BBF81-539C-4A39-9ED6-B419E10D9D84}" type="presParOf" srcId="{02B4730E-01EC-4557-8D1F-1440C61EF280}" destId="{2F0D53F7-C88D-4A7D-8549-B7C8CAD00E5B}" srcOrd="1" destOrd="0" presId="urn:microsoft.com/office/officeart/2018/5/layout/CenteredIconLabelDescriptionList"/>
    <dgm:cxn modelId="{90880FB4-FCA5-4AFB-8779-18011F8DC4ED}" type="presParOf" srcId="{02B4730E-01EC-4557-8D1F-1440C61EF280}" destId="{542BE21D-F3EB-4187-A24A-A9567ADBF73C}" srcOrd="2" destOrd="0" presId="urn:microsoft.com/office/officeart/2018/5/layout/CenteredIconLabelDescriptionList"/>
    <dgm:cxn modelId="{742397B7-860F-4E21-AF9A-A90B3D7C5AA0}" type="presParOf" srcId="{02B4730E-01EC-4557-8D1F-1440C61EF280}" destId="{266BF561-5CC8-413C-8324-2DD8E66BAF37}" srcOrd="3" destOrd="0" presId="urn:microsoft.com/office/officeart/2018/5/layout/CenteredIconLabelDescriptionList"/>
    <dgm:cxn modelId="{C9FBF015-8D64-4991-B3E2-A60628EB0C10}" type="presParOf" srcId="{02B4730E-01EC-4557-8D1F-1440C61EF280}" destId="{BD6B9D04-BB3F-484F-B78D-9DCDAF9B9651}" srcOrd="4" destOrd="0" presId="urn:microsoft.com/office/officeart/2018/5/layout/CenteredIconLabelDescriptionList"/>
    <dgm:cxn modelId="{BE10E0D2-2787-4B33-85B3-05D2EE4FE47B}" type="presParOf" srcId="{6E093FAF-5615-4348-B6D7-212196A4823A}" destId="{6E894E07-14B0-40E9-970F-66E7AE8F5E53}" srcOrd="1" destOrd="0" presId="urn:microsoft.com/office/officeart/2018/5/layout/CenteredIconLabelDescriptionList"/>
    <dgm:cxn modelId="{8EB16106-689E-4813-89F5-974755F79A0A}" type="presParOf" srcId="{6E093FAF-5615-4348-B6D7-212196A4823A}" destId="{42B2D5C9-79CD-4835-8718-0A69C9102D3E}" srcOrd="2" destOrd="0" presId="urn:microsoft.com/office/officeart/2018/5/layout/CenteredIconLabelDescriptionList"/>
    <dgm:cxn modelId="{4ECB7933-E3E4-4B7A-8410-816035BF738E}" type="presParOf" srcId="{42B2D5C9-79CD-4835-8718-0A69C9102D3E}" destId="{3699AB85-FEAC-4984-AED2-F277E073F6DF}" srcOrd="0" destOrd="0" presId="urn:microsoft.com/office/officeart/2018/5/layout/CenteredIconLabelDescriptionList"/>
    <dgm:cxn modelId="{6602192B-33C6-4BBB-BF62-04ED3437B79F}" type="presParOf" srcId="{42B2D5C9-79CD-4835-8718-0A69C9102D3E}" destId="{D9D2C30C-C9FB-4F08-885D-2A1E46B0A7C4}" srcOrd="1" destOrd="0" presId="urn:microsoft.com/office/officeart/2018/5/layout/CenteredIconLabelDescriptionList"/>
    <dgm:cxn modelId="{BF9D30AE-5F4A-4368-B015-265210821F48}" type="presParOf" srcId="{42B2D5C9-79CD-4835-8718-0A69C9102D3E}" destId="{21D218BA-6B2A-4D38-85FD-4098574A0CFC}" srcOrd="2" destOrd="0" presId="urn:microsoft.com/office/officeart/2018/5/layout/CenteredIconLabelDescriptionList"/>
    <dgm:cxn modelId="{5B37C9B3-E9B6-40FF-8DEE-9FB82F5F4ACA}" type="presParOf" srcId="{42B2D5C9-79CD-4835-8718-0A69C9102D3E}" destId="{F67FBEA7-0261-4876-9EA5-7D5EA474EFBE}" srcOrd="3" destOrd="0" presId="urn:microsoft.com/office/officeart/2018/5/layout/CenteredIconLabelDescriptionList"/>
    <dgm:cxn modelId="{FB6FDAE1-FC22-439E-8B4C-D818EFF7DEAC}" type="presParOf" srcId="{42B2D5C9-79CD-4835-8718-0A69C9102D3E}" destId="{2912964C-B09C-4B76-A62D-19897B12048B}" srcOrd="4" destOrd="0" presId="urn:microsoft.com/office/officeart/2018/5/layout/CenteredIconLabelDescriptionList"/>
    <dgm:cxn modelId="{B1AE1D44-E280-41BC-84AA-BE5586167027}" type="presParOf" srcId="{6E093FAF-5615-4348-B6D7-212196A4823A}" destId="{73343146-4737-4569-9446-B0885A0EBE1F}" srcOrd="3" destOrd="0" presId="urn:microsoft.com/office/officeart/2018/5/layout/CenteredIconLabelDescriptionList"/>
    <dgm:cxn modelId="{68AFB918-9E78-4E35-A529-1C84CF20D255}" type="presParOf" srcId="{6E093FAF-5615-4348-B6D7-212196A4823A}" destId="{DFE1DC77-2397-4D38-ABFD-9DADF62D56DD}" srcOrd="4" destOrd="0" presId="urn:microsoft.com/office/officeart/2018/5/layout/CenteredIconLabelDescriptionList"/>
    <dgm:cxn modelId="{6F339FF9-C128-4161-B55D-4C3A01041730}" type="presParOf" srcId="{DFE1DC77-2397-4D38-ABFD-9DADF62D56DD}" destId="{BDFD8B5F-D8AD-466C-8DC6-37195389C3E1}" srcOrd="0" destOrd="0" presId="urn:microsoft.com/office/officeart/2018/5/layout/CenteredIconLabelDescriptionList"/>
    <dgm:cxn modelId="{1EDFDFC4-3AAA-465D-9B3B-5E72840DC504}" type="presParOf" srcId="{DFE1DC77-2397-4D38-ABFD-9DADF62D56DD}" destId="{ADF3B011-AED5-4EB7-A6D5-9C4A3182C8DD}" srcOrd="1" destOrd="0" presId="urn:microsoft.com/office/officeart/2018/5/layout/CenteredIconLabelDescriptionList"/>
    <dgm:cxn modelId="{72635FF6-99B4-4E8D-82FA-CB97595F9FD3}" type="presParOf" srcId="{DFE1DC77-2397-4D38-ABFD-9DADF62D56DD}" destId="{02152561-97AD-4FCA-A6FF-F93B623E0602}" srcOrd="2" destOrd="0" presId="urn:microsoft.com/office/officeart/2018/5/layout/CenteredIconLabelDescriptionList"/>
    <dgm:cxn modelId="{CB3C7F63-8D44-42C3-9763-D82474E2CA43}" type="presParOf" srcId="{DFE1DC77-2397-4D38-ABFD-9DADF62D56DD}" destId="{C5D40811-E893-4BBA-A62E-EEDDBB9899D7}" srcOrd="3" destOrd="0" presId="urn:microsoft.com/office/officeart/2018/5/layout/CenteredIconLabelDescriptionList"/>
    <dgm:cxn modelId="{84F0013C-4027-4920-9DD4-92441928BA28}" type="presParOf" srcId="{DFE1DC77-2397-4D38-ABFD-9DADF62D56DD}" destId="{7909B5E8-2C73-4C30-A5C3-BDB21B13E8E0}" srcOrd="4" destOrd="0" presId="urn:microsoft.com/office/officeart/2018/5/layout/CenteredIconLabelDescriptionList"/>
    <dgm:cxn modelId="{DAC80361-9FD2-4B50-8D6D-DA0171C4336B}" type="presParOf" srcId="{6E093FAF-5615-4348-B6D7-212196A4823A}" destId="{E8E25994-48BE-4183-9B15-54FECF33CE50}" srcOrd="5" destOrd="0" presId="urn:microsoft.com/office/officeart/2018/5/layout/CenteredIconLabelDescriptionList"/>
    <dgm:cxn modelId="{1F3FCDA7-4730-47F6-B655-EE836AD25160}" type="presParOf" srcId="{6E093FAF-5615-4348-B6D7-212196A4823A}" destId="{E9A986E9-44AD-43C0-A055-1A884C2B5691}" srcOrd="6" destOrd="0" presId="urn:microsoft.com/office/officeart/2018/5/layout/CenteredIconLabelDescriptionList"/>
    <dgm:cxn modelId="{3C80ECCB-B9CB-4460-A86E-E0559C8180EF}" type="presParOf" srcId="{E9A986E9-44AD-43C0-A055-1A884C2B5691}" destId="{E33A71FC-A984-4750-A69A-352D7787E771}" srcOrd="0" destOrd="0" presId="urn:microsoft.com/office/officeart/2018/5/layout/CenteredIconLabelDescriptionList"/>
    <dgm:cxn modelId="{8B41F1B3-63FA-4693-A5E3-F462198DA27F}" type="presParOf" srcId="{E9A986E9-44AD-43C0-A055-1A884C2B5691}" destId="{A8BEB089-5AB7-448F-9F18-BE2E64032BB3}" srcOrd="1" destOrd="0" presId="urn:microsoft.com/office/officeart/2018/5/layout/CenteredIconLabelDescriptionList"/>
    <dgm:cxn modelId="{1D5436C0-4A1A-435D-B36D-7E98714215ED}" type="presParOf" srcId="{E9A986E9-44AD-43C0-A055-1A884C2B5691}" destId="{42EE5292-A67F-4BD8-80DA-A2C4B5CCFB83}" srcOrd="2" destOrd="0" presId="urn:microsoft.com/office/officeart/2018/5/layout/CenteredIconLabelDescriptionList"/>
    <dgm:cxn modelId="{CE7E8378-198E-4322-80ED-1B46621DB4A7}" type="presParOf" srcId="{E9A986E9-44AD-43C0-A055-1A884C2B5691}" destId="{1AE0D484-6F76-4503-B142-A83C4DF1616F}" srcOrd="3" destOrd="0" presId="urn:microsoft.com/office/officeart/2018/5/layout/CenteredIconLabelDescriptionList"/>
    <dgm:cxn modelId="{2E0CFBB2-3F2E-41FB-8D22-3C8746EADFB0}" type="presParOf" srcId="{E9A986E9-44AD-43C0-A055-1A884C2B5691}" destId="{F04D998B-8CE2-4424-BAE6-0D5D3EE9571B}" srcOrd="4" destOrd="0" presId="urn:microsoft.com/office/officeart/2018/5/layout/CenteredIconLabelDescriptionList"/>
    <dgm:cxn modelId="{A5851ACE-B326-4979-8159-F8D0F335F546}" type="presParOf" srcId="{6E093FAF-5615-4348-B6D7-212196A4823A}" destId="{F7F57D7E-076E-4463-A587-F6DF5C7F011C}" srcOrd="7" destOrd="0" presId="urn:microsoft.com/office/officeart/2018/5/layout/CenteredIconLabelDescriptionList"/>
    <dgm:cxn modelId="{D4B9D6A3-763F-4E4B-8228-22EEA3ED3279}" type="presParOf" srcId="{6E093FAF-5615-4348-B6D7-212196A4823A}" destId="{70854A2B-A6F5-43AE-82D4-FDECB7C033C1}" srcOrd="8" destOrd="0" presId="urn:microsoft.com/office/officeart/2018/5/layout/CenteredIconLabelDescriptionList"/>
    <dgm:cxn modelId="{C28F25DC-823F-4186-9140-C49CAA474734}" type="presParOf" srcId="{70854A2B-A6F5-43AE-82D4-FDECB7C033C1}" destId="{AD51ADBA-4930-4FD0-AAD9-BC9D4974E087}" srcOrd="0" destOrd="0" presId="urn:microsoft.com/office/officeart/2018/5/layout/CenteredIconLabelDescriptionList"/>
    <dgm:cxn modelId="{754186C1-8B72-48E4-8207-F1F6D5DBAC08}" type="presParOf" srcId="{70854A2B-A6F5-43AE-82D4-FDECB7C033C1}" destId="{036ED8D6-A371-4E55-931B-37F02FAA7388}" srcOrd="1" destOrd="0" presId="urn:microsoft.com/office/officeart/2018/5/layout/CenteredIconLabelDescriptionList"/>
    <dgm:cxn modelId="{D888B50E-A31D-4722-A78B-A48316C7BD7C}" type="presParOf" srcId="{70854A2B-A6F5-43AE-82D4-FDECB7C033C1}" destId="{39164034-DB29-4D7A-8D59-11B5B427801B}" srcOrd="2" destOrd="0" presId="urn:microsoft.com/office/officeart/2018/5/layout/CenteredIconLabelDescriptionList"/>
    <dgm:cxn modelId="{2CE4611E-28A2-45AA-8181-EB1B33950FD2}" type="presParOf" srcId="{70854A2B-A6F5-43AE-82D4-FDECB7C033C1}" destId="{CB38B8F4-0AF9-4334-8F7F-ADF8824953F9}" srcOrd="3" destOrd="0" presId="urn:microsoft.com/office/officeart/2018/5/layout/CenteredIconLabelDescriptionList"/>
    <dgm:cxn modelId="{C2E95F8D-3A4D-4A7E-BB21-7742941A41F0}" type="presParOf" srcId="{70854A2B-A6F5-43AE-82D4-FDECB7C033C1}" destId="{C1F4FD13-9133-4BAD-BE48-79C1DEFDF2DE}" srcOrd="4" destOrd="0" presId="urn:microsoft.com/office/officeart/2018/5/layout/CenteredIconLabelDescription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0E1349-3A37-4779-AC4A-C39253989B48}" type="doc">
      <dgm:prSet loTypeId="urn:microsoft.com/office/officeart/2018/2/layout/IconLabelList" loCatId="icon" qsTypeId="urn:microsoft.com/office/officeart/2005/8/quickstyle/simple1" qsCatId="simple" csTypeId="urn:microsoft.com/office/officeart/2005/8/colors/accent2_4" csCatId="accent2" phldr="1"/>
      <dgm:spPr/>
      <dgm:t>
        <a:bodyPr/>
        <a:lstStyle/>
        <a:p>
          <a:endParaRPr lang="en-US"/>
        </a:p>
      </dgm:t>
    </dgm:pt>
    <dgm:pt modelId="{712308F2-66D0-4CD7-9D14-63EE629FE07F}">
      <dgm:prSet custT="1"/>
      <dgm:spPr/>
      <dgm:t>
        <a:bodyPr/>
        <a:lstStyle/>
        <a:p>
          <a:pPr>
            <a:lnSpc>
              <a:spcPct val="100000"/>
            </a:lnSpc>
          </a:pPr>
          <a:r>
            <a:rPr lang="es-CO" sz="1600" dirty="0">
              <a:latin typeface="Agency FB" panose="020B0503020202020204" pitchFamily="34" charset="0"/>
            </a:rPr>
            <a:t>Personal </a:t>
          </a:r>
          <a:r>
            <a:rPr lang="es-CO" sz="1600" dirty="0" err="1">
              <a:latin typeface="Agency FB" panose="020B0503020202020204" pitchFamily="34" charset="0"/>
            </a:rPr>
            <a:t>interests</a:t>
          </a:r>
          <a:r>
            <a:rPr lang="es-CO" sz="1600" dirty="0">
              <a:latin typeface="Agency FB" panose="020B0503020202020204" pitchFamily="34" charset="0"/>
            </a:rPr>
            <a:t> </a:t>
          </a:r>
          <a:r>
            <a:rPr lang="es-CO" sz="1600" dirty="0" err="1">
              <a:latin typeface="Agency FB" panose="020B0503020202020204" pitchFamily="34" charset="0"/>
            </a:rPr>
            <a:t>of</a:t>
          </a:r>
          <a:r>
            <a:rPr lang="es-CO" sz="1600" dirty="0">
              <a:latin typeface="Agency FB" panose="020B0503020202020204" pitchFamily="34" charset="0"/>
            </a:rPr>
            <a:t> </a:t>
          </a:r>
          <a:r>
            <a:rPr lang="es-CO" sz="1600" dirty="0" err="1">
              <a:latin typeface="Agency FB" panose="020B0503020202020204" pitchFamily="34" charset="0"/>
            </a:rPr>
            <a:t>the</a:t>
          </a:r>
          <a:r>
            <a:rPr lang="es-CO" sz="1600" dirty="0">
              <a:latin typeface="Agency FB" panose="020B0503020202020204" pitchFamily="34" charset="0"/>
            </a:rPr>
            <a:t> </a:t>
          </a:r>
          <a:r>
            <a:rPr lang="es-CO" sz="1600" dirty="0" err="1">
              <a:latin typeface="Agency FB" panose="020B0503020202020204" pitchFamily="34" charset="0"/>
            </a:rPr>
            <a:t>authors</a:t>
          </a:r>
          <a:r>
            <a:rPr lang="es-CO" sz="1600" dirty="0">
              <a:latin typeface="Agency FB" panose="020B0503020202020204" pitchFamily="34" charset="0"/>
            </a:rPr>
            <a:t>, </a:t>
          </a:r>
          <a:r>
            <a:rPr lang="es-CO" sz="1600" dirty="0" err="1">
              <a:latin typeface="Agency FB" panose="020B0503020202020204" pitchFamily="34" charset="0"/>
            </a:rPr>
            <a:t>such</a:t>
          </a:r>
          <a:r>
            <a:rPr lang="es-CO" sz="1600" dirty="0">
              <a:latin typeface="Agency FB" panose="020B0503020202020204" pitchFamily="34" charset="0"/>
            </a:rPr>
            <a:t> as </a:t>
          </a:r>
          <a:r>
            <a:rPr lang="es-CO" sz="1600" dirty="0" err="1">
              <a:latin typeface="Agency FB" panose="020B0503020202020204" pitchFamily="34" charset="0"/>
            </a:rPr>
            <a:t>patents</a:t>
          </a:r>
          <a:r>
            <a:rPr lang="es-CO" sz="1600" dirty="0">
              <a:latin typeface="Agency FB" panose="020B0503020202020204" pitchFamily="34" charset="0"/>
            </a:rPr>
            <a:t> </a:t>
          </a:r>
          <a:r>
            <a:rPr lang="es-CO" sz="1600" dirty="0" err="1">
              <a:latin typeface="Agency FB" panose="020B0503020202020204" pitchFamily="34" charset="0"/>
            </a:rPr>
            <a:t>or</a:t>
          </a:r>
          <a:r>
            <a:rPr lang="es-CO" sz="1600" dirty="0">
              <a:latin typeface="Agency FB" panose="020B0503020202020204" pitchFamily="34" charset="0"/>
            </a:rPr>
            <a:t> future </a:t>
          </a:r>
          <a:r>
            <a:rPr lang="es-CO" sz="1600" dirty="0" err="1">
              <a:latin typeface="Agency FB" panose="020B0503020202020204" pitchFamily="34" charset="0"/>
            </a:rPr>
            <a:t>publications</a:t>
          </a:r>
          <a:r>
            <a:rPr lang="es-CO" sz="1600" dirty="0">
              <a:latin typeface="Agency FB" panose="020B0503020202020204" pitchFamily="34" charset="0"/>
            </a:rPr>
            <a:t>.</a:t>
          </a:r>
          <a:endParaRPr lang="en-US" sz="1600" dirty="0">
            <a:latin typeface="Agency FB" panose="020B0503020202020204" pitchFamily="34" charset="0"/>
          </a:endParaRPr>
        </a:p>
      </dgm:t>
    </dgm:pt>
    <dgm:pt modelId="{821011B0-D46B-4410-997B-605C25EE3DEE}" type="parTrans" cxnId="{E19DEAC5-25FD-49F8-A598-9C6847043383}">
      <dgm:prSet/>
      <dgm:spPr/>
      <dgm:t>
        <a:bodyPr/>
        <a:lstStyle/>
        <a:p>
          <a:endParaRPr lang="en-US"/>
        </a:p>
      </dgm:t>
    </dgm:pt>
    <dgm:pt modelId="{6AAE9098-EE61-403E-9B12-37256F5B02B4}" type="sibTrans" cxnId="{E19DEAC5-25FD-49F8-A598-9C6847043383}">
      <dgm:prSet/>
      <dgm:spPr/>
      <dgm:t>
        <a:bodyPr/>
        <a:lstStyle/>
        <a:p>
          <a:endParaRPr lang="en-US"/>
        </a:p>
      </dgm:t>
    </dgm:pt>
    <dgm:pt modelId="{021A0D51-DDDD-4BD1-BD8E-C5C0E18A4994}">
      <dgm:prSet custT="1"/>
      <dgm:spPr/>
      <dgm:t>
        <a:bodyPr/>
        <a:lstStyle/>
        <a:p>
          <a:pPr>
            <a:lnSpc>
              <a:spcPct val="100000"/>
            </a:lnSpc>
          </a:pPr>
          <a:r>
            <a:rPr lang="en-US" sz="1600" dirty="0">
              <a:latin typeface="Agency FB" panose="020B0503020202020204" pitchFamily="34" charset="0"/>
            </a:rPr>
            <a:t>Data protected by commercial interests or that other researchers cannot access</a:t>
          </a:r>
          <a:r>
            <a:rPr lang="es-CO" sz="1600" dirty="0">
              <a:latin typeface="Agency FB" panose="020B0503020202020204" pitchFamily="34" charset="0"/>
            </a:rPr>
            <a:t> </a:t>
          </a:r>
          <a:r>
            <a:rPr lang="es-CO" sz="1600" dirty="0" err="1">
              <a:latin typeface="Agency FB" panose="020B0503020202020204" pitchFamily="34" charset="0"/>
            </a:rPr>
            <a:t>limit</a:t>
          </a:r>
          <a:r>
            <a:rPr lang="es-CO" sz="1600" dirty="0">
              <a:latin typeface="Agency FB" panose="020B0503020202020204" pitchFamily="34" charset="0"/>
            </a:rPr>
            <a:t> </a:t>
          </a:r>
          <a:r>
            <a:rPr lang="es-CO" sz="1600" dirty="0" err="1">
              <a:latin typeface="Agency FB" panose="020B0503020202020204" pitchFamily="34" charset="0"/>
            </a:rPr>
            <a:t>the</a:t>
          </a:r>
          <a:r>
            <a:rPr lang="es-CO" sz="1600" dirty="0">
              <a:latin typeface="Agency FB" panose="020B0503020202020204" pitchFamily="34" charset="0"/>
            </a:rPr>
            <a:t> </a:t>
          </a:r>
          <a:r>
            <a:rPr lang="es-CO" sz="1600" dirty="0" err="1">
              <a:latin typeface="Agency FB" panose="020B0503020202020204" pitchFamily="34" charset="0"/>
            </a:rPr>
            <a:t>study’s</a:t>
          </a:r>
          <a:r>
            <a:rPr lang="es-CO" sz="1600" dirty="0">
              <a:latin typeface="Agency FB" panose="020B0503020202020204" pitchFamily="34" charset="0"/>
            </a:rPr>
            <a:t> </a:t>
          </a:r>
          <a:r>
            <a:rPr lang="es-CO" sz="1600" dirty="0" err="1">
              <a:latin typeface="Agency FB" panose="020B0503020202020204" pitchFamily="34" charset="0"/>
            </a:rPr>
            <a:t>replicability</a:t>
          </a:r>
          <a:r>
            <a:rPr lang="es-VE" sz="1600" dirty="0">
              <a:latin typeface="Agency FB" panose="020B0503020202020204" pitchFamily="34" charset="0"/>
            </a:rPr>
            <a:t>.</a:t>
          </a:r>
          <a:endParaRPr lang="en-US" sz="1600" dirty="0">
            <a:latin typeface="Agency FB" panose="020B0503020202020204" pitchFamily="34" charset="0"/>
          </a:endParaRPr>
        </a:p>
      </dgm:t>
    </dgm:pt>
    <dgm:pt modelId="{11DA4B8A-8EE6-4466-BCF0-79A7ABA16740}" type="parTrans" cxnId="{B8FA244D-6B00-4F4C-9A78-A4CCC1295CB0}">
      <dgm:prSet/>
      <dgm:spPr/>
      <dgm:t>
        <a:bodyPr/>
        <a:lstStyle/>
        <a:p>
          <a:endParaRPr lang="en-US"/>
        </a:p>
      </dgm:t>
    </dgm:pt>
    <dgm:pt modelId="{EBBC53F8-F06A-42E9-A347-C4A88FDDF7DD}" type="sibTrans" cxnId="{B8FA244D-6B00-4F4C-9A78-A4CCC1295CB0}">
      <dgm:prSet/>
      <dgm:spPr/>
      <dgm:t>
        <a:bodyPr/>
        <a:lstStyle/>
        <a:p>
          <a:endParaRPr lang="en-US"/>
        </a:p>
      </dgm:t>
    </dgm:pt>
    <dgm:pt modelId="{E6C271B2-656A-4FC1-AF44-622DB27E0D1A}" type="pres">
      <dgm:prSet presAssocID="{C10E1349-3A37-4779-AC4A-C39253989B48}" presName="root" presStyleCnt="0">
        <dgm:presLayoutVars>
          <dgm:dir/>
          <dgm:resizeHandles val="exact"/>
        </dgm:presLayoutVars>
      </dgm:prSet>
      <dgm:spPr/>
    </dgm:pt>
    <dgm:pt modelId="{2E0A9B46-8A5A-4272-82CE-2DACE6B141B1}" type="pres">
      <dgm:prSet presAssocID="{712308F2-66D0-4CD7-9D14-63EE629FE07F}" presName="compNode" presStyleCnt="0"/>
      <dgm:spPr/>
    </dgm:pt>
    <dgm:pt modelId="{3B7CA834-85BB-4239-A2BC-938B7EA8BD4B}" type="pres">
      <dgm:prSet presAssocID="{712308F2-66D0-4CD7-9D14-63EE629FE07F}"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ersona comiendo con relleno sólido"/>
        </a:ext>
      </dgm:extLst>
    </dgm:pt>
    <dgm:pt modelId="{BAF763A5-2EFA-4831-9CBD-1624449871B9}" type="pres">
      <dgm:prSet presAssocID="{712308F2-66D0-4CD7-9D14-63EE629FE07F}" presName="spaceRect" presStyleCnt="0"/>
      <dgm:spPr/>
    </dgm:pt>
    <dgm:pt modelId="{90B13E3A-AFB1-4450-8595-C324ED8B14E8}" type="pres">
      <dgm:prSet presAssocID="{712308F2-66D0-4CD7-9D14-63EE629FE07F}" presName="textRect" presStyleLbl="revTx" presStyleIdx="0" presStyleCnt="2">
        <dgm:presLayoutVars>
          <dgm:chMax val="1"/>
          <dgm:chPref val="1"/>
        </dgm:presLayoutVars>
      </dgm:prSet>
      <dgm:spPr/>
    </dgm:pt>
    <dgm:pt modelId="{B2AB3386-3E59-4BC8-8707-3CDE6DE64FDC}" type="pres">
      <dgm:prSet presAssocID="{6AAE9098-EE61-403E-9B12-37256F5B02B4}" presName="sibTrans" presStyleCnt="0"/>
      <dgm:spPr/>
    </dgm:pt>
    <dgm:pt modelId="{B52182F2-C031-4783-9C83-55E2038E454D}" type="pres">
      <dgm:prSet presAssocID="{021A0D51-DDDD-4BD1-BD8E-C5C0E18A4994}" presName="compNode" presStyleCnt="0"/>
      <dgm:spPr/>
    </dgm:pt>
    <dgm:pt modelId="{BB8CCA3F-F6A7-4609-8148-EF75DE5B1273}" type="pres">
      <dgm:prSet presAssocID="{021A0D51-DDDD-4BD1-BD8E-C5C0E18A4994}"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e"/>
        </a:ext>
      </dgm:extLst>
    </dgm:pt>
    <dgm:pt modelId="{A5BAF681-86FE-4C97-8475-2F55A5EA2408}" type="pres">
      <dgm:prSet presAssocID="{021A0D51-DDDD-4BD1-BD8E-C5C0E18A4994}" presName="spaceRect" presStyleCnt="0"/>
      <dgm:spPr/>
    </dgm:pt>
    <dgm:pt modelId="{9BEB0E34-10F9-40A7-998E-1935E230F741}" type="pres">
      <dgm:prSet presAssocID="{021A0D51-DDDD-4BD1-BD8E-C5C0E18A4994}" presName="textRect" presStyleLbl="revTx" presStyleIdx="1" presStyleCnt="2" custScaleX="136655">
        <dgm:presLayoutVars>
          <dgm:chMax val="1"/>
          <dgm:chPref val="1"/>
        </dgm:presLayoutVars>
      </dgm:prSet>
      <dgm:spPr/>
    </dgm:pt>
  </dgm:ptLst>
  <dgm:cxnLst>
    <dgm:cxn modelId="{33306426-D0BC-43E2-8D44-F8E795EE47E8}" type="presOf" srcId="{C10E1349-3A37-4779-AC4A-C39253989B48}" destId="{E6C271B2-656A-4FC1-AF44-622DB27E0D1A}" srcOrd="0" destOrd="0" presId="urn:microsoft.com/office/officeart/2018/2/layout/IconLabelList"/>
    <dgm:cxn modelId="{83379367-90A5-4FAE-9F40-23BD722B3268}" type="presOf" srcId="{021A0D51-DDDD-4BD1-BD8E-C5C0E18A4994}" destId="{9BEB0E34-10F9-40A7-998E-1935E230F741}" srcOrd="0" destOrd="0" presId="urn:microsoft.com/office/officeart/2018/2/layout/IconLabelList"/>
    <dgm:cxn modelId="{B8FA244D-6B00-4F4C-9A78-A4CCC1295CB0}" srcId="{C10E1349-3A37-4779-AC4A-C39253989B48}" destId="{021A0D51-DDDD-4BD1-BD8E-C5C0E18A4994}" srcOrd="1" destOrd="0" parTransId="{11DA4B8A-8EE6-4466-BCF0-79A7ABA16740}" sibTransId="{EBBC53F8-F06A-42E9-A347-C4A88FDDF7DD}"/>
    <dgm:cxn modelId="{E19DEAC5-25FD-49F8-A598-9C6847043383}" srcId="{C10E1349-3A37-4779-AC4A-C39253989B48}" destId="{712308F2-66D0-4CD7-9D14-63EE629FE07F}" srcOrd="0" destOrd="0" parTransId="{821011B0-D46B-4410-997B-605C25EE3DEE}" sibTransId="{6AAE9098-EE61-403E-9B12-37256F5B02B4}"/>
    <dgm:cxn modelId="{7C67F0DE-905D-46EA-8339-3B163211AFBF}" type="presOf" srcId="{712308F2-66D0-4CD7-9D14-63EE629FE07F}" destId="{90B13E3A-AFB1-4450-8595-C324ED8B14E8}" srcOrd="0" destOrd="0" presId="urn:microsoft.com/office/officeart/2018/2/layout/IconLabelList"/>
    <dgm:cxn modelId="{F98ACA6B-1EB4-4D08-A756-65926E678FDE}" type="presParOf" srcId="{E6C271B2-656A-4FC1-AF44-622DB27E0D1A}" destId="{2E0A9B46-8A5A-4272-82CE-2DACE6B141B1}" srcOrd="0" destOrd="0" presId="urn:microsoft.com/office/officeart/2018/2/layout/IconLabelList"/>
    <dgm:cxn modelId="{80CD78F5-B02E-41A7-947A-5F9322A7FA8E}" type="presParOf" srcId="{2E0A9B46-8A5A-4272-82CE-2DACE6B141B1}" destId="{3B7CA834-85BB-4239-A2BC-938B7EA8BD4B}" srcOrd="0" destOrd="0" presId="urn:microsoft.com/office/officeart/2018/2/layout/IconLabelList"/>
    <dgm:cxn modelId="{B651CDD4-FD8D-4695-BB32-F33C5A894F6A}" type="presParOf" srcId="{2E0A9B46-8A5A-4272-82CE-2DACE6B141B1}" destId="{BAF763A5-2EFA-4831-9CBD-1624449871B9}" srcOrd="1" destOrd="0" presId="urn:microsoft.com/office/officeart/2018/2/layout/IconLabelList"/>
    <dgm:cxn modelId="{419AD27E-0C95-4AA0-A1D4-738D89FF79DB}" type="presParOf" srcId="{2E0A9B46-8A5A-4272-82CE-2DACE6B141B1}" destId="{90B13E3A-AFB1-4450-8595-C324ED8B14E8}" srcOrd="2" destOrd="0" presId="urn:microsoft.com/office/officeart/2018/2/layout/IconLabelList"/>
    <dgm:cxn modelId="{6FF03E30-47B0-4AAC-AA53-DA31B05E16AA}" type="presParOf" srcId="{E6C271B2-656A-4FC1-AF44-622DB27E0D1A}" destId="{B2AB3386-3E59-4BC8-8707-3CDE6DE64FDC}" srcOrd="1" destOrd="0" presId="urn:microsoft.com/office/officeart/2018/2/layout/IconLabelList"/>
    <dgm:cxn modelId="{F4C21DCB-DCC6-408D-8E32-3FB17AFFED14}" type="presParOf" srcId="{E6C271B2-656A-4FC1-AF44-622DB27E0D1A}" destId="{B52182F2-C031-4783-9C83-55E2038E454D}" srcOrd="2" destOrd="0" presId="urn:microsoft.com/office/officeart/2018/2/layout/IconLabelList"/>
    <dgm:cxn modelId="{78C7B119-FE88-4621-AD3C-BBC9C64CBB48}" type="presParOf" srcId="{B52182F2-C031-4783-9C83-55E2038E454D}" destId="{BB8CCA3F-F6A7-4609-8148-EF75DE5B1273}" srcOrd="0" destOrd="0" presId="urn:microsoft.com/office/officeart/2018/2/layout/IconLabelList"/>
    <dgm:cxn modelId="{5CCF9B8F-2A27-4A9E-AED9-FACCDE1DD715}" type="presParOf" srcId="{B52182F2-C031-4783-9C83-55E2038E454D}" destId="{A5BAF681-86FE-4C97-8475-2F55A5EA2408}" srcOrd="1" destOrd="0" presId="urn:microsoft.com/office/officeart/2018/2/layout/IconLabelList"/>
    <dgm:cxn modelId="{548E9BBB-7A98-4BDD-9DEE-22BC080A4322}" type="presParOf" srcId="{B52182F2-C031-4783-9C83-55E2038E454D}" destId="{9BEB0E34-10F9-40A7-998E-1935E230F741}" srcOrd="2" destOrd="0" presId="urn:microsoft.com/office/officeart/2018/2/layout/IconLabel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70EADD4-0CDF-4F21-8E23-D068AE662B43}" type="doc">
      <dgm:prSet loTypeId="urn:microsoft.com/office/officeart/2018/2/layout/IconLabelList" loCatId="icon" qsTypeId="urn:microsoft.com/office/officeart/2005/8/quickstyle/simple1" qsCatId="simple" csTypeId="urn:microsoft.com/office/officeart/2005/8/colors/accent2_4" csCatId="accent2" phldr="1"/>
      <dgm:spPr/>
      <dgm:t>
        <a:bodyPr/>
        <a:lstStyle/>
        <a:p>
          <a:endParaRPr lang="en-US"/>
        </a:p>
      </dgm:t>
    </dgm:pt>
    <dgm:pt modelId="{5B7A21F5-BD4E-41D4-88FB-DB1F38F7BFCA}">
      <dgm:prSet custT="1"/>
      <dgm:spPr/>
      <dgm:t>
        <a:bodyPr/>
        <a:lstStyle/>
        <a:p>
          <a:pPr>
            <a:lnSpc>
              <a:spcPct val="100000"/>
            </a:lnSpc>
          </a:pPr>
          <a:r>
            <a:rPr lang="es-VE" sz="1600" b="0" i="1" dirty="0">
              <a:solidFill>
                <a:srgbClr val="C00000"/>
              </a:solidFill>
              <a:latin typeface="Agency FB" panose="020B0503020202020204" pitchFamily="34" charset="0"/>
            </a:rPr>
            <a:t>Económicas CUC </a:t>
          </a:r>
          <a:r>
            <a:rPr lang="en-US" sz="1600" dirty="0">
              <a:latin typeface="Agency FB" panose="020B0503020202020204" pitchFamily="34" charset="0"/>
            </a:rPr>
            <a:t>data availability policy emphasizes the importance of sharing the </a:t>
          </a:r>
          <a:r>
            <a:rPr lang="en-US" sz="1600" b="1" dirty="0">
              <a:latin typeface="Agency FB" panose="020B0503020202020204" pitchFamily="34" charset="0"/>
            </a:rPr>
            <a:t>minimum data set </a:t>
          </a:r>
          <a:r>
            <a:rPr lang="en-US" sz="1600" dirty="0">
              <a:latin typeface="Agency FB" panose="020B0503020202020204" pitchFamily="34" charset="0"/>
            </a:rPr>
            <a:t>necessary for the studies' replicability.</a:t>
          </a:r>
        </a:p>
      </dgm:t>
    </dgm:pt>
    <dgm:pt modelId="{520320A3-294C-4B9A-8E0F-2F63EB891B65}" type="parTrans" cxnId="{5BD51DA2-4D77-4BF5-AAC5-FFC60A08BC09}">
      <dgm:prSet/>
      <dgm:spPr/>
      <dgm:t>
        <a:bodyPr/>
        <a:lstStyle/>
        <a:p>
          <a:endParaRPr lang="en-US" sz="1600">
            <a:latin typeface="Agency FB" panose="020B0503020202020204" pitchFamily="34" charset="0"/>
          </a:endParaRPr>
        </a:p>
      </dgm:t>
    </dgm:pt>
    <dgm:pt modelId="{132D3B87-2390-4216-87AC-A300A8CBC1B1}" type="sibTrans" cxnId="{5BD51DA2-4D77-4BF5-AAC5-FFC60A08BC09}">
      <dgm:prSet/>
      <dgm:spPr/>
      <dgm:t>
        <a:bodyPr/>
        <a:lstStyle/>
        <a:p>
          <a:endParaRPr lang="en-US" sz="1600">
            <a:latin typeface="Agency FB" panose="020B0503020202020204" pitchFamily="34" charset="0"/>
          </a:endParaRPr>
        </a:p>
      </dgm:t>
    </dgm:pt>
    <dgm:pt modelId="{7663C8FA-2303-4B9E-9BB8-1BA1AAB5BAF8}">
      <dgm:prSet custT="1"/>
      <dgm:spPr/>
      <dgm:t>
        <a:bodyPr/>
        <a:lstStyle/>
        <a:p>
          <a:pPr>
            <a:lnSpc>
              <a:spcPct val="100000"/>
            </a:lnSpc>
          </a:pPr>
          <a:r>
            <a:rPr lang="es-CO" sz="1600" dirty="0" err="1">
              <a:latin typeface="Agency FB" panose="020B0503020202020204" pitchFamily="34" charset="0"/>
            </a:rPr>
            <a:t>Although</a:t>
          </a:r>
          <a:r>
            <a:rPr lang="es-CO" sz="1600" dirty="0">
              <a:latin typeface="Agency FB" panose="020B0503020202020204" pitchFamily="34" charset="0"/>
            </a:rPr>
            <a:t> </a:t>
          </a:r>
          <a:r>
            <a:rPr lang="es-CO" sz="1600" dirty="0" err="1">
              <a:latin typeface="Agency FB" panose="020B0503020202020204" pitchFamily="34" charset="0"/>
            </a:rPr>
            <a:t>there</a:t>
          </a:r>
          <a:r>
            <a:rPr lang="es-CO" sz="1600" dirty="0">
              <a:latin typeface="Agency FB" panose="020B0503020202020204" pitchFamily="34" charset="0"/>
            </a:rPr>
            <a:t> are </a:t>
          </a:r>
          <a:r>
            <a:rPr lang="es-CO" sz="1600" dirty="0" err="1">
              <a:latin typeface="Agency FB" panose="020B0503020202020204" pitchFamily="34" charset="0"/>
            </a:rPr>
            <a:t>exceptions</a:t>
          </a:r>
          <a:r>
            <a:rPr lang="es-CO" sz="1600" dirty="0">
              <a:latin typeface="Agency FB" panose="020B0503020202020204" pitchFamily="34" charset="0"/>
            </a:rPr>
            <a:t> </a:t>
          </a:r>
          <a:r>
            <a:rPr lang="es-CO" sz="1600" dirty="0" err="1">
              <a:latin typeface="Agency FB" panose="020B0503020202020204" pitchFamily="34" charset="0"/>
            </a:rPr>
            <a:t>for</a:t>
          </a:r>
          <a:r>
            <a:rPr lang="es-CO" sz="1600" dirty="0">
              <a:latin typeface="Agency FB" panose="020B0503020202020204" pitchFamily="34" charset="0"/>
            </a:rPr>
            <a:t> sensitive </a:t>
          </a:r>
          <a:r>
            <a:rPr lang="es-CO" sz="1600" dirty="0" err="1">
              <a:latin typeface="Agency FB" panose="020B0503020202020204" pitchFamily="34" charset="0"/>
            </a:rPr>
            <a:t>or</a:t>
          </a:r>
          <a:r>
            <a:rPr lang="es-CO" sz="1600" dirty="0">
              <a:latin typeface="Agency FB" panose="020B0503020202020204" pitchFamily="34" charset="0"/>
            </a:rPr>
            <a:t> </a:t>
          </a:r>
          <a:r>
            <a:rPr lang="es-CO" sz="1600" dirty="0" err="1">
              <a:latin typeface="Agency FB" panose="020B0503020202020204" pitchFamily="34" charset="0"/>
            </a:rPr>
            <a:t>third-party</a:t>
          </a:r>
          <a:r>
            <a:rPr lang="es-CO" sz="1600" dirty="0">
              <a:latin typeface="Agency FB" panose="020B0503020202020204" pitchFamily="34" charset="0"/>
            </a:rPr>
            <a:t> data, </a:t>
          </a:r>
          <a:r>
            <a:rPr lang="es-CO" sz="1600" dirty="0" err="1">
              <a:latin typeface="Agency FB" panose="020B0503020202020204" pitchFamily="34" charset="0"/>
            </a:rPr>
            <a:t>authors</a:t>
          </a:r>
          <a:r>
            <a:rPr lang="es-CO" sz="1600" dirty="0">
              <a:latin typeface="Agency FB" panose="020B0503020202020204" pitchFamily="34" charset="0"/>
            </a:rPr>
            <a:t> </a:t>
          </a:r>
          <a:r>
            <a:rPr lang="es-CO" sz="1600" dirty="0" err="1">
              <a:latin typeface="Agency FB" panose="020B0503020202020204" pitchFamily="34" charset="0"/>
            </a:rPr>
            <a:t>must</a:t>
          </a:r>
          <a:r>
            <a:rPr lang="es-CO" sz="1600" dirty="0">
              <a:latin typeface="Agency FB" panose="020B0503020202020204" pitchFamily="34" charset="0"/>
            </a:rPr>
            <a:t> be </a:t>
          </a:r>
          <a:r>
            <a:rPr lang="es-CO" sz="1600" dirty="0" err="1">
              <a:latin typeface="Agency FB" panose="020B0503020202020204" pitchFamily="34" charset="0"/>
            </a:rPr>
            <a:t>transparent</a:t>
          </a:r>
          <a:r>
            <a:rPr lang="es-CO" sz="1600" dirty="0">
              <a:latin typeface="Agency FB" panose="020B0503020202020204" pitchFamily="34" charset="0"/>
            </a:rPr>
            <a:t> </a:t>
          </a:r>
          <a:r>
            <a:rPr lang="es-CO" sz="1600" dirty="0" err="1">
              <a:latin typeface="Agency FB" panose="020B0503020202020204" pitchFamily="34" charset="0"/>
            </a:rPr>
            <a:t>about</a:t>
          </a:r>
          <a:r>
            <a:rPr lang="es-CO" sz="1600" dirty="0">
              <a:latin typeface="Agency FB" panose="020B0503020202020204" pitchFamily="34" charset="0"/>
            </a:rPr>
            <a:t> </a:t>
          </a:r>
          <a:r>
            <a:rPr lang="es-CO" sz="1600" dirty="0" err="1">
              <a:latin typeface="Agency FB" panose="020B0503020202020204" pitchFamily="34" charset="0"/>
            </a:rPr>
            <a:t>access</a:t>
          </a:r>
          <a:r>
            <a:rPr lang="es-CO" sz="1600" dirty="0">
              <a:latin typeface="Agency FB" panose="020B0503020202020204" pitchFamily="34" charset="0"/>
            </a:rPr>
            <a:t> </a:t>
          </a:r>
          <a:r>
            <a:rPr lang="es-CO" sz="1600" dirty="0" err="1">
              <a:latin typeface="Agency FB" panose="020B0503020202020204" pitchFamily="34" charset="0"/>
            </a:rPr>
            <a:t>restrictions</a:t>
          </a:r>
          <a:r>
            <a:rPr lang="es-CO" sz="1600" dirty="0">
              <a:latin typeface="Agency FB" panose="020B0503020202020204" pitchFamily="34" charset="0"/>
            </a:rPr>
            <a:t> and </a:t>
          </a:r>
          <a:r>
            <a:rPr lang="es-CO" sz="1600" dirty="0" err="1">
              <a:latin typeface="Agency FB" panose="020B0503020202020204" pitchFamily="34" charset="0"/>
            </a:rPr>
            <a:t>follow</a:t>
          </a:r>
          <a:r>
            <a:rPr lang="es-CO" sz="1600" dirty="0">
              <a:latin typeface="Agency FB" panose="020B0503020202020204" pitchFamily="34" charset="0"/>
            </a:rPr>
            <a:t> </a:t>
          </a:r>
          <a:r>
            <a:rPr lang="es-CO" sz="1600" dirty="0" err="1">
              <a:latin typeface="Agency FB" panose="020B0503020202020204" pitchFamily="34" charset="0"/>
            </a:rPr>
            <a:t>relevant</a:t>
          </a:r>
          <a:r>
            <a:rPr lang="es-CO" sz="1600" dirty="0">
              <a:latin typeface="Agency FB" panose="020B0503020202020204" pitchFamily="34" charset="0"/>
            </a:rPr>
            <a:t> </a:t>
          </a:r>
          <a:r>
            <a:rPr lang="es-CO" sz="1600" b="1" dirty="0" err="1">
              <a:latin typeface="Agency FB" panose="020B0503020202020204" pitchFamily="34" charset="0"/>
            </a:rPr>
            <a:t>ethical</a:t>
          </a:r>
          <a:r>
            <a:rPr lang="es-CO" sz="1600" b="1" dirty="0">
              <a:latin typeface="Agency FB" panose="020B0503020202020204" pitchFamily="34" charset="0"/>
            </a:rPr>
            <a:t> and legal </a:t>
          </a:r>
          <a:r>
            <a:rPr lang="es-CO" sz="1600" b="1" dirty="0" err="1">
              <a:latin typeface="Agency FB" panose="020B0503020202020204" pitchFamily="34" charset="0"/>
            </a:rPr>
            <a:t>standards</a:t>
          </a:r>
          <a:r>
            <a:rPr lang="es-CO" sz="1600" dirty="0">
              <a:latin typeface="Agency FB" panose="020B0503020202020204" pitchFamily="34" charset="0"/>
            </a:rPr>
            <a:t>.</a:t>
          </a:r>
          <a:r>
            <a:rPr lang="es-VE" sz="1600" dirty="0">
              <a:latin typeface="Agency FB" panose="020B0503020202020204" pitchFamily="34" charset="0"/>
            </a:rPr>
            <a:t> </a:t>
          </a:r>
          <a:endParaRPr lang="en-US" sz="1600" dirty="0">
            <a:latin typeface="Agency FB" panose="020B0503020202020204" pitchFamily="34" charset="0"/>
          </a:endParaRPr>
        </a:p>
      </dgm:t>
    </dgm:pt>
    <dgm:pt modelId="{FA92BB7A-07A2-4723-B384-D718D700EC96}" type="parTrans" cxnId="{C8FF294E-5100-4031-AFB9-A007D69FECFB}">
      <dgm:prSet/>
      <dgm:spPr/>
      <dgm:t>
        <a:bodyPr/>
        <a:lstStyle/>
        <a:p>
          <a:endParaRPr lang="en-US" sz="1600">
            <a:latin typeface="Agency FB" panose="020B0503020202020204" pitchFamily="34" charset="0"/>
          </a:endParaRPr>
        </a:p>
      </dgm:t>
    </dgm:pt>
    <dgm:pt modelId="{FB170F33-6FEA-4876-8EDB-6424885EC08F}" type="sibTrans" cxnId="{C8FF294E-5100-4031-AFB9-A007D69FECFB}">
      <dgm:prSet/>
      <dgm:spPr/>
      <dgm:t>
        <a:bodyPr/>
        <a:lstStyle/>
        <a:p>
          <a:endParaRPr lang="en-US" sz="1600">
            <a:latin typeface="Agency FB" panose="020B0503020202020204" pitchFamily="34" charset="0"/>
          </a:endParaRPr>
        </a:p>
      </dgm:t>
    </dgm:pt>
    <dgm:pt modelId="{A8E41C7D-FD34-4BFF-998B-057D4FB16945}">
      <dgm:prSet custT="1"/>
      <dgm:spPr/>
      <dgm:t>
        <a:bodyPr/>
        <a:lstStyle/>
        <a:p>
          <a:pPr>
            <a:lnSpc>
              <a:spcPct val="100000"/>
            </a:lnSpc>
          </a:pPr>
          <a:r>
            <a:rPr lang="es-CO" sz="1600" dirty="0" err="1">
              <a:latin typeface="Agency FB" panose="020B0503020202020204" pitchFamily="34" charset="0"/>
            </a:rPr>
            <a:t>Depositing</a:t>
          </a:r>
          <a:r>
            <a:rPr lang="es-CO" sz="1600" dirty="0">
              <a:latin typeface="Agency FB" panose="020B0503020202020204" pitchFamily="34" charset="0"/>
            </a:rPr>
            <a:t> data in </a:t>
          </a:r>
          <a:r>
            <a:rPr lang="es-CO" sz="1600" b="1" dirty="0" err="1">
              <a:latin typeface="Agency FB" panose="020B0503020202020204" pitchFamily="34" charset="0"/>
            </a:rPr>
            <a:t>public</a:t>
          </a:r>
          <a:r>
            <a:rPr lang="es-CO" sz="1600" b="1" dirty="0">
              <a:latin typeface="Agency FB" panose="020B0503020202020204" pitchFamily="34" charset="0"/>
            </a:rPr>
            <a:t> </a:t>
          </a:r>
          <a:r>
            <a:rPr lang="es-CO" sz="1600" b="1" dirty="0" err="1">
              <a:latin typeface="Agency FB" panose="020B0503020202020204" pitchFamily="34" charset="0"/>
            </a:rPr>
            <a:t>repositories</a:t>
          </a:r>
          <a:r>
            <a:rPr lang="es-CO" sz="1600" dirty="0">
              <a:latin typeface="Agency FB" panose="020B0503020202020204" pitchFamily="34" charset="0"/>
            </a:rPr>
            <a:t> </a:t>
          </a:r>
          <a:r>
            <a:rPr lang="es-CO" sz="1600" dirty="0" err="1">
              <a:latin typeface="Agency FB" panose="020B0503020202020204" pitchFamily="34" charset="0"/>
            </a:rPr>
            <a:t>is</a:t>
          </a:r>
          <a:r>
            <a:rPr lang="es-CO" sz="1600" dirty="0">
              <a:latin typeface="Agency FB" panose="020B0503020202020204" pitchFamily="34" charset="0"/>
            </a:rPr>
            <a:t> </a:t>
          </a:r>
          <a:r>
            <a:rPr lang="es-CO" sz="1600" dirty="0" err="1">
              <a:latin typeface="Agency FB" panose="020B0503020202020204" pitchFamily="34" charset="0"/>
            </a:rPr>
            <a:t>the</a:t>
          </a:r>
          <a:r>
            <a:rPr lang="es-CO" sz="1600" dirty="0">
              <a:latin typeface="Agency FB" panose="020B0503020202020204" pitchFamily="34" charset="0"/>
            </a:rPr>
            <a:t> </a:t>
          </a:r>
          <a:r>
            <a:rPr lang="es-CO" sz="1600" dirty="0" err="1">
              <a:latin typeface="Agency FB" panose="020B0503020202020204" pitchFamily="34" charset="0"/>
            </a:rPr>
            <a:t>preferred</a:t>
          </a:r>
          <a:r>
            <a:rPr lang="es-CO" sz="1600" dirty="0">
              <a:latin typeface="Agency FB" panose="020B0503020202020204" pitchFamily="34" charset="0"/>
            </a:rPr>
            <a:t> </a:t>
          </a:r>
          <a:r>
            <a:rPr lang="es-CO" sz="1600" dirty="0" err="1">
              <a:latin typeface="Agency FB" panose="020B0503020202020204" pitchFamily="34" charset="0"/>
            </a:rPr>
            <a:t>way</a:t>
          </a:r>
          <a:r>
            <a:rPr lang="es-CO" sz="1600" dirty="0">
              <a:latin typeface="Agency FB" panose="020B0503020202020204" pitchFamily="34" charset="0"/>
            </a:rPr>
            <a:t> </a:t>
          </a:r>
          <a:r>
            <a:rPr lang="es-CO" sz="1600" dirty="0" err="1">
              <a:latin typeface="Agency FB" panose="020B0503020202020204" pitchFamily="34" charset="0"/>
            </a:rPr>
            <a:t>to</a:t>
          </a:r>
          <a:r>
            <a:rPr lang="es-CO" sz="1600" dirty="0">
              <a:latin typeface="Agency FB" panose="020B0503020202020204" pitchFamily="34" charset="0"/>
            </a:rPr>
            <a:t> </a:t>
          </a:r>
          <a:r>
            <a:rPr lang="es-CO" sz="1600" dirty="0" err="1">
              <a:latin typeface="Agency FB" panose="020B0503020202020204" pitchFamily="34" charset="0"/>
            </a:rPr>
            <a:t>ensure</a:t>
          </a:r>
          <a:r>
            <a:rPr lang="es-CO" sz="1600" dirty="0">
              <a:latin typeface="Agency FB" panose="020B0503020202020204" pitchFamily="34" charset="0"/>
            </a:rPr>
            <a:t> </a:t>
          </a:r>
          <a:r>
            <a:rPr lang="es-CO" sz="1600" dirty="0" err="1">
              <a:latin typeface="Agency FB" panose="020B0503020202020204" pitchFamily="34" charset="0"/>
            </a:rPr>
            <a:t>access</a:t>
          </a:r>
          <a:r>
            <a:rPr lang="es-CO" sz="1600" dirty="0">
              <a:latin typeface="Agency FB" panose="020B0503020202020204" pitchFamily="34" charset="0"/>
            </a:rPr>
            <a:t> </a:t>
          </a:r>
          <a:r>
            <a:rPr lang="es-CO" sz="1600" dirty="0" err="1">
              <a:latin typeface="Agency FB" panose="020B0503020202020204" pitchFamily="34" charset="0"/>
            </a:rPr>
            <a:t>to</a:t>
          </a:r>
          <a:r>
            <a:rPr lang="es-CO" sz="1600" dirty="0">
              <a:latin typeface="Agency FB" panose="020B0503020202020204" pitchFamily="34" charset="0"/>
            </a:rPr>
            <a:t> data, </a:t>
          </a:r>
          <a:r>
            <a:rPr lang="es-CO" sz="1600" dirty="0" err="1">
              <a:latin typeface="Agency FB" panose="020B0503020202020204" pitchFamily="34" charset="0"/>
            </a:rPr>
            <a:t>while</a:t>
          </a:r>
          <a:r>
            <a:rPr lang="es-CO" sz="1600" dirty="0">
              <a:latin typeface="Agency FB" panose="020B0503020202020204" pitchFamily="34" charset="0"/>
            </a:rPr>
            <a:t> data </a:t>
          </a:r>
          <a:r>
            <a:rPr lang="es-CO" sz="1600" dirty="0" err="1">
              <a:latin typeface="Agency FB" panose="020B0503020202020204" pitchFamily="34" charset="0"/>
            </a:rPr>
            <a:t>citations</a:t>
          </a:r>
          <a:r>
            <a:rPr lang="es-CO" sz="1600" dirty="0">
              <a:latin typeface="Agency FB" panose="020B0503020202020204" pitchFamily="34" charset="0"/>
            </a:rPr>
            <a:t> </a:t>
          </a:r>
          <a:r>
            <a:rPr lang="es-CO" sz="1600" dirty="0" err="1">
              <a:latin typeface="Agency FB" panose="020B0503020202020204" pitchFamily="34" charset="0"/>
            </a:rPr>
            <a:t>should</a:t>
          </a:r>
          <a:r>
            <a:rPr lang="es-CO" sz="1600" dirty="0">
              <a:latin typeface="Agency FB" panose="020B0503020202020204" pitchFamily="34" charset="0"/>
            </a:rPr>
            <a:t> </a:t>
          </a:r>
          <a:r>
            <a:rPr lang="es-CO" sz="1600" dirty="0" err="1">
              <a:latin typeface="Agency FB" panose="020B0503020202020204" pitchFamily="34" charset="0"/>
            </a:rPr>
            <a:t>include</a:t>
          </a:r>
          <a:r>
            <a:rPr lang="es-CO" sz="1600" dirty="0">
              <a:latin typeface="Agency FB" panose="020B0503020202020204" pitchFamily="34" charset="0"/>
            </a:rPr>
            <a:t> </a:t>
          </a:r>
          <a:r>
            <a:rPr lang="es-CO" sz="1600" dirty="0" err="1">
              <a:latin typeface="Agency FB" panose="020B0503020202020204" pitchFamily="34" charset="0"/>
            </a:rPr>
            <a:t>persistent</a:t>
          </a:r>
          <a:r>
            <a:rPr lang="es-CO" sz="1600" dirty="0">
              <a:latin typeface="Agency FB" panose="020B0503020202020204" pitchFamily="34" charset="0"/>
            </a:rPr>
            <a:t> </a:t>
          </a:r>
          <a:r>
            <a:rPr lang="es-CO" sz="1600" dirty="0" err="1">
              <a:latin typeface="Agency FB" panose="020B0503020202020204" pitchFamily="34" charset="0"/>
            </a:rPr>
            <a:t>identifiers</a:t>
          </a:r>
          <a:r>
            <a:rPr lang="es-CO" sz="1600" dirty="0">
              <a:latin typeface="Agency FB" panose="020B0503020202020204" pitchFamily="34" charset="0"/>
            </a:rPr>
            <a:t> (</a:t>
          </a:r>
          <a:r>
            <a:rPr lang="es-CO" sz="1600" dirty="0" err="1">
              <a:latin typeface="Agency FB" panose="020B0503020202020204" pitchFamily="34" charset="0"/>
            </a:rPr>
            <a:t>DOIs</a:t>
          </a:r>
          <a:r>
            <a:rPr lang="es-CO" sz="1600" dirty="0">
              <a:latin typeface="Agency FB" panose="020B0503020202020204" pitchFamily="34" charset="0"/>
            </a:rPr>
            <a:t>)</a:t>
          </a:r>
          <a:r>
            <a:rPr lang="es-VE" sz="1600" dirty="0">
              <a:latin typeface="Agency FB" panose="020B0503020202020204" pitchFamily="34" charset="0"/>
            </a:rPr>
            <a:t>.</a:t>
          </a:r>
          <a:endParaRPr lang="en-US" sz="1600" dirty="0">
            <a:latin typeface="Agency FB" panose="020B0503020202020204" pitchFamily="34" charset="0"/>
          </a:endParaRPr>
        </a:p>
      </dgm:t>
    </dgm:pt>
    <dgm:pt modelId="{9AB8E1C5-3329-4604-8DCF-11F4A60E663C}" type="parTrans" cxnId="{F88FE4FA-1155-4174-B71E-A32C1B00E7CD}">
      <dgm:prSet/>
      <dgm:spPr/>
      <dgm:t>
        <a:bodyPr/>
        <a:lstStyle/>
        <a:p>
          <a:endParaRPr lang="en-US" sz="1600">
            <a:latin typeface="Agency FB" panose="020B0503020202020204" pitchFamily="34" charset="0"/>
          </a:endParaRPr>
        </a:p>
      </dgm:t>
    </dgm:pt>
    <dgm:pt modelId="{A931C53E-26EE-4240-8931-0560DEC56833}" type="sibTrans" cxnId="{F88FE4FA-1155-4174-B71E-A32C1B00E7CD}">
      <dgm:prSet/>
      <dgm:spPr/>
      <dgm:t>
        <a:bodyPr/>
        <a:lstStyle/>
        <a:p>
          <a:endParaRPr lang="en-US" sz="1600">
            <a:latin typeface="Agency FB" panose="020B0503020202020204" pitchFamily="34" charset="0"/>
          </a:endParaRPr>
        </a:p>
      </dgm:t>
    </dgm:pt>
    <dgm:pt modelId="{19718841-665A-41EA-9B99-4EEF8DD83AA9}">
      <dgm:prSet custT="1"/>
      <dgm:spPr/>
      <dgm:t>
        <a:bodyPr/>
        <a:lstStyle/>
        <a:p>
          <a:pPr>
            <a:lnSpc>
              <a:spcPct val="100000"/>
            </a:lnSpc>
          </a:pPr>
          <a:r>
            <a:rPr lang="en-US" sz="1600" dirty="0">
              <a:latin typeface="Agency FB" panose="020B0503020202020204" pitchFamily="34" charset="0"/>
            </a:rPr>
            <a:t>Overall, the goal is to </a:t>
          </a:r>
          <a:r>
            <a:rPr lang="es-CO" sz="1600" dirty="0" err="1">
              <a:latin typeface="Agency FB" panose="020B0503020202020204" pitchFamily="34" charset="0"/>
            </a:rPr>
            <a:t>Promote</a:t>
          </a:r>
          <a:r>
            <a:rPr lang="es-CO" sz="1600" dirty="0">
              <a:latin typeface="Agency FB" panose="020B0503020202020204" pitchFamily="34" charset="0"/>
            </a:rPr>
            <a:t> </a:t>
          </a:r>
          <a:r>
            <a:rPr lang="es-CO" sz="1600" b="1" dirty="0" err="1">
              <a:latin typeface="Agency FB" panose="020B0503020202020204" pitchFamily="34" charset="0"/>
            </a:rPr>
            <a:t>transparency</a:t>
          </a:r>
          <a:r>
            <a:rPr lang="es-CO" sz="1600" dirty="0">
              <a:latin typeface="Agency FB" panose="020B0503020202020204" pitchFamily="34" charset="0"/>
            </a:rPr>
            <a:t> and </a:t>
          </a:r>
          <a:r>
            <a:rPr lang="es-CO" sz="1600" b="1" dirty="0" err="1">
              <a:latin typeface="Agency FB" panose="020B0503020202020204" pitchFamily="34" charset="0"/>
            </a:rPr>
            <a:t>reproducibility</a:t>
          </a:r>
          <a:r>
            <a:rPr lang="es-CO" sz="1600" dirty="0">
              <a:latin typeface="Agency FB" panose="020B0503020202020204" pitchFamily="34" charset="0"/>
            </a:rPr>
            <a:t> </a:t>
          </a:r>
          <a:r>
            <a:rPr lang="es-CO" sz="1600" dirty="0" err="1">
              <a:latin typeface="Agency FB" panose="020B0503020202020204" pitchFamily="34" charset="0"/>
            </a:rPr>
            <a:t>of</a:t>
          </a:r>
          <a:r>
            <a:rPr lang="es-CO" sz="1600" dirty="0">
              <a:latin typeface="Agency FB" panose="020B0503020202020204" pitchFamily="34" charset="0"/>
            </a:rPr>
            <a:t> </a:t>
          </a:r>
          <a:r>
            <a:rPr lang="es-CO" sz="1600" dirty="0" err="1">
              <a:latin typeface="Agency FB" panose="020B0503020202020204" pitchFamily="34" charset="0"/>
            </a:rPr>
            <a:t>science</a:t>
          </a:r>
          <a:r>
            <a:rPr lang="es-CO" sz="1600" dirty="0">
              <a:latin typeface="Agency FB" panose="020B0503020202020204" pitchFamily="34" charset="0"/>
            </a:rPr>
            <a:t> </a:t>
          </a:r>
          <a:r>
            <a:rPr lang="es-CO" sz="1600" dirty="0" err="1">
              <a:latin typeface="Agency FB" panose="020B0503020202020204" pitchFamily="34" charset="0"/>
            </a:rPr>
            <a:t>while</a:t>
          </a:r>
          <a:r>
            <a:rPr lang="es-CO" sz="1600" dirty="0">
              <a:latin typeface="Agency FB" panose="020B0503020202020204" pitchFamily="34" charset="0"/>
            </a:rPr>
            <a:t> </a:t>
          </a:r>
          <a:r>
            <a:rPr lang="es-CO" sz="1600" dirty="0" err="1">
              <a:latin typeface="Agency FB" panose="020B0503020202020204" pitchFamily="34" charset="0"/>
            </a:rPr>
            <a:t>respecting</a:t>
          </a:r>
          <a:r>
            <a:rPr lang="es-CO" sz="1600" dirty="0">
              <a:latin typeface="Agency FB" panose="020B0503020202020204" pitchFamily="34" charset="0"/>
            </a:rPr>
            <a:t> </a:t>
          </a:r>
          <a:r>
            <a:rPr lang="es-CO" sz="1600" b="1" dirty="0" err="1">
              <a:latin typeface="Agency FB" panose="020B0503020202020204" pitchFamily="34" charset="0"/>
            </a:rPr>
            <a:t>privacy</a:t>
          </a:r>
          <a:r>
            <a:rPr lang="es-CO" sz="1600" dirty="0">
              <a:latin typeface="Agency FB" panose="020B0503020202020204" pitchFamily="34" charset="0"/>
            </a:rPr>
            <a:t> and </a:t>
          </a:r>
          <a:r>
            <a:rPr lang="es-CO" sz="1600" dirty="0" err="1">
              <a:latin typeface="Agency FB" panose="020B0503020202020204" pitchFamily="34" charset="0"/>
            </a:rPr>
            <a:t>applicable</a:t>
          </a:r>
          <a:r>
            <a:rPr lang="es-CO" sz="1600" dirty="0">
              <a:latin typeface="Agency FB" panose="020B0503020202020204" pitchFamily="34" charset="0"/>
            </a:rPr>
            <a:t> </a:t>
          </a:r>
          <a:r>
            <a:rPr lang="es-CO" sz="1600" dirty="0" err="1">
              <a:latin typeface="Agency FB" panose="020B0503020202020204" pitchFamily="34" charset="0"/>
            </a:rPr>
            <a:t>regulations</a:t>
          </a:r>
          <a:r>
            <a:rPr lang="es-CO" sz="1600" dirty="0">
              <a:latin typeface="Agency FB" panose="020B0503020202020204" pitchFamily="34" charset="0"/>
            </a:rPr>
            <a:t>.</a:t>
          </a:r>
          <a:endParaRPr lang="en-US" sz="1600" dirty="0">
            <a:latin typeface="Agency FB" panose="020B0503020202020204" pitchFamily="34" charset="0"/>
          </a:endParaRPr>
        </a:p>
      </dgm:t>
    </dgm:pt>
    <dgm:pt modelId="{D66CD1BF-D025-40DF-9E4C-EC46372D251E}" type="parTrans" cxnId="{91121902-FD13-415B-9D69-F014365C5F78}">
      <dgm:prSet/>
      <dgm:spPr/>
      <dgm:t>
        <a:bodyPr/>
        <a:lstStyle/>
        <a:p>
          <a:endParaRPr lang="en-US" sz="1600">
            <a:latin typeface="Agency FB" panose="020B0503020202020204" pitchFamily="34" charset="0"/>
          </a:endParaRPr>
        </a:p>
      </dgm:t>
    </dgm:pt>
    <dgm:pt modelId="{326F601B-2D3B-426A-85A8-550FC36E3925}" type="sibTrans" cxnId="{91121902-FD13-415B-9D69-F014365C5F78}">
      <dgm:prSet/>
      <dgm:spPr/>
      <dgm:t>
        <a:bodyPr/>
        <a:lstStyle/>
        <a:p>
          <a:endParaRPr lang="en-US" sz="1600">
            <a:latin typeface="Agency FB" panose="020B0503020202020204" pitchFamily="34" charset="0"/>
          </a:endParaRPr>
        </a:p>
      </dgm:t>
    </dgm:pt>
    <dgm:pt modelId="{1FA7D265-DDDD-459C-AC16-589C3625D2DB}" type="pres">
      <dgm:prSet presAssocID="{570EADD4-0CDF-4F21-8E23-D068AE662B43}" presName="root" presStyleCnt="0">
        <dgm:presLayoutVars>
          <dgm:dir/>
          <dgm:resizeHandles val="exact"/>
        </dgm:presLayoutVars>
      </dgm:prSet>
      <dgm:spPr/>
    </dgm:pt>
    <dgm:pt modelId="{DE0D43FA-4F62-43E3-8E5D-9EA85B8A073D}" type="pres">
      <dgm:prSet presAssocID="{5B7A21F5-BD4E-41D4-88FB-DB1F38F7BFCA}" presName="compNode" presStyleCnt="0"/>
      <dgm:spPr/>
    </dgm:pt>
    <dgm:pt modelId="{F65D674D-0346-4F49-B84D-2CA8123F2F6B}" type="pres">
      <dgm:prSet presAssocID="{5B7A21F5-BD4E-41D4-88FB-DB1F38F7BFC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co"/>
        </a:ext>
      </dgm:extLst>
    </dgm:pt>
    <dgm:pt modelId="{A099CE84-373B-4AC5-A42F-04FC34828B76}" type="pres">
      <dgm:prSet presAssocID="{5B7A21F5-BD4E-41D4-88FB-DB1F38F7BFCA}" presName="spaceRect" presStyleCnt="0"/>
      <dgm:spPr/>
    </dgm:pt>
    <dgm:pt modelId="{6DA6448E-83E3-4572-B175-D7E320CE9055}" type="pres">
      <dgm:prSet presAssocID="{5B7A21F5-BD4E-41D4-88FB-DB1F38F7BFCA}" presName="textRect" presStyleLbl="revTx" presStyleIdx="0" presStyleCnt="4">
        <dgm:presLayoutVars>
          <dgm:chMax val="1"/>
          <dgm:chPref val="1"/>
        </dgm:presLayoutVars>
      </dgm:prSet>
      <dgm:spPr/>
    </dgm:pt>
    <dgm:pt modelId="{C6F35A40-9645-4FAA-A773-ED0E9F021FD6}" type="pres">
      <dgm:prSet presAssocID="{132D3B87-2390-4216-87AC-A300A8CBC1B1}" presName="sibTrans" presStyleCnt="0"/>
      <dgm:spPr/>
    </dgm:pt>
    <dgm:pt modelId="{B987098E-FCFC-4E0A-AAD3-C89227B48374}" type="pres">
      <dgm:prSet presAssocID="{7663C8FA-2303-4B9E-9BB8-1BA1AAB5BAF8}" presName="compNode" presStyleCnt="0"/>
      <dgm:spPr/>
    </dgm:pt>
    <dgm:pt modelId="{E544EF4F-7E5D-4C30-9860-F44C9612172E}" type="pres">
      <dgm:prSet presAssocID="{7663C8FA-2303-4B9E-9BB8-1BA1AAB5BAF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e"/>
        </a:ext>
      </dgm:extLst>
    </dgm:pt>
    <dgm:pt modelId="{6DF499EF-7509-46CF-8D6C-3C68E31C2388}" type="pres">
      <dgm:prSet presAssocID="{7663C8FA-2303-4B9E-9BB8-1BA1AAB5BAF8}" presName="spaceRect" presStyleCnt="0"/>
      <dgm:spPr/>
    </dgm:pt>
    <dgm:pt modelId="{E8AC9115-EDB2-4526-B10A-C29BD8532ED1}" type="pres">
      <dgm:prSet presAssocID="{7663C8FA-2303-4B9E-9BB8-1BA1AAB5BAF8}" presName="textRect" presStyleLbl="revTx" presStyleIdx="1" presStyleCnt="4">
        <dgm:presLayoutVars>
          <dgm:chMax val="1"/>
          <dgm:chPref val="1"/>
        </dgm:presLayoutVars>
      </dgm:prSet>
      <dgm:spPr/>
    </dgm:pt>
    <dgm:pt modelId="{664F18DE-DAF9-42D6-B639-FF9B1403787E}" type="pres">
      <dgm:prSet presAssocID="{FB170F33-6FEA-4876-8EDB-6424885EC08F}" presName="sibTrans" presStyleCnt="0"/>
      <dgm:spPr/>
    </dgm:pt>
    <dgm:pt modelId="{197DB895-1C73-4D15-88A3-EDCE137173A6}" type="pres">
      <dgm:prSet presAssocID="{A8E41C7D-FD34-4BFF-998B-057D4FB16945}" presName="compNode" presStyleCnt="0"/>
      <dgm:spPr/>
    </dgm:pt>
    <dgm:pt modelId="{02924C80-1B51-4C44-912E-C0C84D063AB3}" type="pres">
      <dgm:prSet presAssocID="{A8E41C7D-FD34-4BFF-998B-057D4FB1694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ase de datos"/>
        </a:ext>
      </dgm:extLst>
    </dgm:pt>
    <dgm:pt modelId="{CD929117-1D7A-426B-AD68-905F07B1301A}" type="pres">
      <dgm:prSet presAssocID="{A8E41C7D-FD34-4BFF-998B-057D4FB16945}" presName="spaceRect" presStyleCnt="0"/>
      <dgm:spPr/>
    </dgm:pt>
    <dgm:pt modelId="{5E37D5CF-30FA-4784-836D-DBE3C1C53961}" type="pres">
      <dgm:prSet presAssocID="{A8E41C7D-FD34-4BFF-998B-057D4FB16945}" presName="textRect" presStyleLbl="revTx" presStyleIdx="2" presStyleCnt="4">
        <dgm:presLayoutVars>
          <dgm:chMax val="1"/>
          <dgm:chPref val="1"/>
        </dgm:presLayoutVars>
      </dgm:prSet>
      <dgm:spPr/>
    </dgm:pt>
    <dgm:pt modelId="{30A130D9-3C4B-43F0-8F4B-1ED1B39DA208}" type="pres">
      <dgm:prSet presAssocID="{A931C53E-26EE-4240-8931-0560DEC56833}" presName="sibTrans" presStyleCnt="0"/>
      <dgm:spPr/>
    </dgm:pt>
    <dgm:pt modelId="{04DBEEB0-2E95-46B9-8455-A9F070A0524A}" type="pres">
      <dgm:prSet presAssocID="{19718841-665A-41EA-9B99-4EEF8DD83AA9}" presName="compNode" presStyleCnt="0"/>
      <dgm:spPr/>
    </dgm:pt>
    <dgm:pt modelId="{8FBF912B-6834-4F7E-8025-CD2E0B56553B}" type="pres">
      <dgm:prSet presAssocID="{19718841-665A-41EA-9B99-4EEF8DD83A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iana"/>
        </a:ext>
      </dgm:extLst>
    </dgm:pt>
    <dgm:pt modelId="{C2208BB0-BE6F-4F64-9973-127970D87AE2}" type="pres">
      <dgm:prSet presAssocID="{19718841-665A-41EA-9B99-4EEF8DD83AA9}" presName="spaceRect" presStyleCnt="0"/>
      <dgm:spPr/>
    </dgm:pt>
    <dgm:pt modelId="{AA260B8B-687E-4B41-BAF4-CC6E8E57FD15}" type="pres">
      <dgm:prSet presAssocID="{19718841-665A-41EA-9B99-4EEF8DD83AA9}" presName="textRect" presStyleLbl="revTx" presStyleIdx="3" presStyleCnt="4">
        <dgm:presLayoutVars>
          <dgm:chMax val="1"/>
          <dgm:chPref val="1"/>
        </dgm:presLayoutVars>
      </dgm:prSet>
      <dgm:spPr/>
    </dgm:pt>
  </dgm:ptLst>
  <dgm:cxnLst>
    <dgm:cxn modelId="{91121902-FD13-415B-9D69-F014365C5F78}" srcId="{570EADD4-0CDF-4F21-8E23-D068AE662B43}" destId="{19718841-665A-41EA-9B99-4EEF8DD83AA9}" srcOrd="3" destOrd="0" parTransId="{D66CD1BF-D025-40DF-9E4C-EC46372D251E}" sibTransId="{326F601B-2D3B-426A-85A8-550FC36E3925}"/>
    <dgm:cxn modelId="{2C742B44-2F16-4214-93D6-7F3F5DADAF73}" type="presOf" srcId="{570EADD4-0CDF-4F21-8E23-D068AE662B43}" destId="{1FA7D265-DDDD-459C-AC16-589C3625D2DB}" srcOrd="0" destOrd="0" presId="urn:microsoft.com/office/officeart/2018/2/layout/IconLabelList"/>
    <dgm:cxn modelId="{C8FF294E-5100-4031-AFB9-A007D69FECFB}" srcId="{570EADD4-0CDF-4F21-8E23-D068AE662B43}" destId="{7663C8FA-2303-4B9E-9BB8-1BA1AAB5BAF8}" srcOrd="1" destOrd="0" parTransId="{FA92BB7A-07A2-4723-B384-D718D700EC96}" sibTransId="{FB170F33-6FEA-4876-8EDB-6424885EC08F}"/>
    <dgm:cxn modelId="{7CCD1553-DEBD-42BC-9157-A490BF1887A6}" type="presOf" srcId="{A8E41C7D-FD34-4BFF-998B-057D4FB16945}" destId="{5E37D5CF-30FA-4784-836D-DBE3C1C53961}" srcOrd="0" destOrd="0" presId="urn:microsoft.com/office/officeart/2018/2/layout/IconLabelList"/>
    <dgm:cxn modelId="{78E42691-61EC-4E4E-BC9F-8CB2000B1287}" type="presOf" srcId="{19718841-665A-41EA-9B99-4EEF8DD83AA9}" destId="{AA260B8B-687E-4B41-BAF4-CC6E8E57FD15}" srcOrd="0" destOrd="0" presId="urn:microsoft.com/office/officeart/2018/2/layout/IconLabelList"/>
    <dgm:cxn modelId="{5BD51DA2-4D77-4BF5-AAC5-FFC60A08BC09}" srcId="{570EADD4-0CDF-4F21-8E23-D068AE662B43}" destId="{5B7A21F5-BD4E-41D4-88FB-DB1F38F7BFCA}" srcOrd="0" destOrd="0" parTransId="{520320A3-294C-4B9A-8E0F-2F63EB891B65}" sibTransId="{132D3B87-2390-4216-87AC-A300A8CBC1B1}"/>
    <dgm:cxn modelId="{CB617BA9-E16D-4288-BA8D-2327ECFE1306}" type="presOf" srcId="{5B7A21F5-BD4E-41D4-88FB-DB1F38F7BFCA}" destId="{6DA6448E-83E3-4572-B175-D7E320CE9055}" srcOrd="0" destOrd="0" presId="urn:microsoft.com/office/officeart/2018/2/layout/IconLabelList"/>
    <dgm:cxn modelId="{ECA8CBCC-781E-4D16-AE93-CB552278FB2B}" type="presOf" srcId="{7663C8FA-2303-4B9E-9BB8-1BA1AAB5BAF8}" destId="{E8AC9115-EDB2-4526-B10A-C29BD8532ED1}" srcOrd="0" destOrd="0" presId="urn:microsoft.com/office/officeart/2018/2/layout/IconLabelList"/>
    <dgm:cxn modelId="{F88FE4FA-1155-4174-B71E-A32C1B00E7CD}" srcId="{570EADD4-0CDF-4F21-8E23-D068AE662B43}" destId="{A8E41C7D-FD34-4BFF-998B-057D4FB16945}" srcOrd="2" destOrd="0" parTransId="{9AB8E1C5-3329-4604-8DCF-11F4A60E663C}" sibTransId="{A931C53E-26EE-4240-8931-0560DEC56833}"/>
    <dgm:cxn modelId="{FFA214D1-0D7C-43B0-BF58-FFF03873A1FD}" type="presParOf" srcId="{1FA7D265-DDDD-459C-AC16-589C3625D2DB}" destId="{DE0D43FA-4F62-43E3-8E5D-9EA85B8A073D}" srcOrd="0" destOrd="0" presId="urn:microsoft.com/office/officeart/2018/2/layout/IconLabelList"/>
    <dgm:cxn modelId="{DBBD81ED-F37C-46C2-B7F7-AD43D15C958F}" type="presParOf" srcId="{DE0D43FA-4F62-43E3-8E5D-9EA85B8A073D}" destId="{F65D674D-0346-4F49-B84D-2CA8123F2F6B}" srcOrd="0" destOrd="0" presId="urn:microsoft.com/office/officeart/2018/2/layout/IconLabelList"/>
    <dgm:cxn modelId="{8AC095FA-06AD-488A-BB0B-C79338B2B3DD}" type="presParOf" srcId="{DE0D43FA-4F62-43E3-8E5D-9EA85B8A073D}" destId="{A099CE84-373B-4AC5-A42F-04FC34828B76}" srcOrd="1" destOrd="0" presId="urn:microsoft.com/office/officeart/2018/2/layout/IconLabelList"/>
    <dgm:cxn modelId="{0AD5F0E2-B812-4625-8634-04D997648AFD}" type="presParOf" srcId="{DE0D43FA-4F62-43E3-8E5D-9EA85B8A073D}" destId="{6DA6448E-83E3-4572-B175-D7E320CE9055}" srcOrd="2" destOrd="0" presId="urn:microsoft.com/office/officeart/2018/2/layout/IconLabelList"/>
    <dgm:cxn modelId="{2985259A-E5DA-4D2B-BB29-F422D97A092E}" type="presParOf" srcId="{1FA7D265-DDDD-459C-AC16-589C3625D2DB}" destId="{C6F35A40-9645-4FAA-A773-ED0E9F021FD6}" srcOrd="1" destOrd="0" presId="urn:microsoft.com/office/officeart/2018/2/layout/IconLabelList"/>
    <dgm:cxn modelId="{616E6390-A732-481A-BEC6-4E76F6EDDBE7}" type="presParOf" srcId="{1FA7D265-DDDD-459C-AC16-589C3625D2DB}" destId="{B987098E-FCFC-4E0A-AAD3-C89227B48374}" srcOrd="2" destOrd="0" presId="urn:microsoft.com/office/officeart/2018/2/layout/IconLabelList"/>
    <dgm:cxn modelId="{809E1DB0-598E-4B4A-AC1E-C01F92A2938A}" type="presParOf" srcId="{B987098E-FCFC-4E0A-AAD3-C89227B48374}" destId="{E544EF4F-7E5D-4C30-9860-F44C9612172E}" srcOrd="0" destOrd="0" presId="urn:microsoft.com/office/officeart/2018/2/layout/IconLabelList"/>
    <dgm:cxn modelId="{263AD3CA-8206-4E9E-B70C-314B6D8A70E1}" type="presParOf" srcId="{B987098E-FCFC-4E0A-AAD3-C89227B48374}" destId="{6DF499EF-7509-46CF-8D6C-3C68E31C2388}" srcOrd="1" destOrd="0" presId="urn:microsoft.com/office/officeart/2018/2/layout/IconLabelList"/>
    <dgm:cxn modelId="{6E2E52A5-1B86-4930-95B1-A32EEAB46466}" type="presParOf" srcId="{B987098E-FCFC-4E0A-AAD3-C89227B48374}" destId="{E8AC9115-EDB2-4526-B10A-C29BD8532ED1}" srcOrd="2" destOrd="0" presId="urn:microsoft.com/office/officeart/2018/2/layout/IconLabelList"/>
    <dgm:cxn modelId="{849BB889-20C5-4981-845D-3AA15BF0B8B2}" type="presParOf" srcId="{1FA7D265-DDDD-459C-AC16-589C3625D2DB}" destId="{664F18DE-DAF9-42D6-B639-FF9B1403787E}" srcOrd="3" destOrd="0" presId="urn:microsoft.com/office/officeart/2018/2/layout/IconLabelList"/>
    <dgm:cxn modelId="{2B0850FE-131F-4F10-90CF-83385DA8F054}" type="presParOf" srcId="{1FA7D265-DDDD-459C-AC16-589C3625D2DB}" destId="{197DB895-1C73-4D15-88A3-EDCE137173A6}" srcOrd="4" destOrd="0" presId="urn:microsoft.com/office/officeart/2018/2/layout/IconLabelList"/>
    <dgm:cxn modelId="{A6EFB9CB-734C-44CE-9674-2D8A55701629}" type="presParOf" srcId="{197DB895-1C73-4D15-88A3-EDCE137173A6}" destId="{02924C80-1B51-4C44-912E-C0C84D063AB3}" srcOrd="0" destOrd="0" presId="urn:microsoft.com/office/officeart/2018/2/layout/IconLabelList"/>
    <dgm:cxn modelId="{491F41A1-AEF4-42BA-A8DE-1419B1D9B46B}" type="presParOf" srcId="{197DB895-1C73-4D15-88A3-EDCE137173A6}" destId="{CD929117-1D7A-426B-AD68-905F07B1301A}" srcOrd="1" destOrd="0" presId="urn:microsoft.com/office/officeart/2018/2/layout/IconLabelList"/>
    <dgm:cxn modelId="{B48799F4-2211-460E-BE97-186C8650E89D}" type="presParOf" srcId="{197DB895-1C73-4D15-88A3-EDCE137173A6}" destId="{5E37D5CF-30FA-4784-836D-DBE3C1C53961}" srcOrd="2" destOrd="0" presId="urn:microsoft.com/office/officeart/2018/2/layout/IconLabelList"/>
    <dgm:cxn modelId="{9DE7765F-025B-4EA1-8241-C9F2DB46538F}" type="presParOf" srcId="{1FA7D265-DDDD-459C-AC16-589C3625D2DB}" destId="{30A130D9-3C4B-43F0-8F4B-1ED1B39DA208}" srcOrd="5" destOrd="0" presId="urn:microsoft.com/office/officeart/2018/2/layout/IconLabelList"/>
    <dgm:cxn modelId="{BC7E7C8B-8913-4477-B93B-9D3F002726A8}" type="presParOf" srcId="{1FA7D265-DDDD-459C-AC16-589C3625D2DB}" destId="{04DBEEB0-2E95-46B9-8455-A9F070A0524A}" srcOrd="6" destOrd="0" presId="urn:microsoft.com/office/officeart/2018/2/layout/IconLabelList"/>
    <dgm:cxn modelId="{009A6E68-81E0-4E77-8EE1-6304998C0F16}" type="presParOf" srcId="{04DBEEB0-2E95-46B9-8455-A9F070A0524A}" destId="{8FBF912B-6834-4F7E-8025-CD2E0B56553B}" srcOrd="0" destOrd="0" presId="urn:microsoft.com/office/officeart/2018/2/layout/IconLabelList"/>
    <dgm:cxn modelId="{2D755519-CDFE-4166-A69A-D63201F33F5A}" type="presParOf" srcId="{04DBEEB0-2E95-46B9-8455-A9F070A0524A}" destId="{C2208BB0-BE6F-4F64-9973-127970D87AE2}" srcOrd="1" destOrd="0" presId="urn:microsoft.com/office/officeart/2018/2/layout/IconLabelList"/>
    <dgm:cxn modelId="{4A896D03-B45E-4DD7-89A8-C36EE6C326B2}" type="presParOf" srcId="{04DBEEB0-2E95-46B9-8455-A9F070A0524A}" destId="{AA260B8B-687E-4B41-BAF4-CC6E8E57FD15}" srcOrd="2" destOrd="0" presId="urn:microsoft.com/office/officeart/2018/2/layout/IconLabel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BAFEE-1269-4225-8A81-B751F217438C}">
      <dsp:nvSpPr>
        <dsp:cNvPr id="0" name=""/>
        <dsp:cNvSpPr/>
      </dsp:nvSpPr>
      <dsp:spPr>
        <a:xfrm>
          <a:off x="0" y="142016"/>
          <a:ext cx="6646151" cy="1216800"/>
        </a:xfrm>
        <a:prstGeom prst="roundRect">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Compliance with this </a:t>
          </a:r>
          <a:r>
            <a:rPr lang="en-US" sz="2000" b="1" kern="1200" dirty="0"/>
            <a:t>Data Availability </a:t>
          </a:r>
          <a:r>
            <a:rPr lang="en-US" sz="2000" kern="1200" dirty="0"/>
            <a:t>policy has </a:t>
          </a:r>
          <a:r>
            <a:rPr lang="es-CO" sz="2000" kern="1200" dirty="0" err="1"/>
            <a:t>several</a:t>
          </a:r>
          <a:r>
            <a:rPr lang="es-CO" sz="2000" kern="1200" dirty="0"/>
            <a:t> </a:t>
          </a:r>
          <a:r>
            <a:rPr lang="es-CO" sz="2000" kern="1200" dirty="0" err="1"/>
            <a:t>benefits</a:t>
          </a:r>
          <a:r>
            <a:rPr lang="es-CO" sz="2000" kern="1200" dirty="0"/>
            <a:t> </a:t>
          </a:r>
          <a:r>
            <a:rPr lang="es-CO" sz="2000" kern="1200" dirty="0" err="1"/>
            <a:t>for</a:t>
          </a:r>
          <a:r>
            <a:rPr lang="es-CO" sz="2000" kern="1200" dirty="0"/>
            <a:t> </a:t>
          </a:r>
          <a:r>
            <a:rPr lang="es-CO" sz="2000" kern="1200" dirty="0" err="1"/>
            <a:t>science</a:t>
          </a:r>
          <a:r>
            <a:rPr lang="es-CO" sz="2000" kern="1200" dirty="0"/>
            <a:t>:</a:t>
          </a:r>
          <a:endParaRPr lang="en-US" sz="2000" kern="1200" dirty="0"/>
        </a:p>
      </dsp:txBody>
      <dsp:txXfrm>
        <a:off x="59399" y="201415"/>
        <a:ext cx="6527353" cy="1098002"/>
      </dsp:txXfrm>
    </dsp:sp>
    <dsp:sp modelId="{DEA17E2A-969E-40AC-A997-EB4324A5B8F5}">
      <dsp:nvSpPr>
        <dsp:cNvPr id="0" name=""/>
        <dsp:cNvSpPr/>
      </dsp:nvSpPr>
      <dsp:spPr>
        <a:xfrm>
          <a:off x="0" y="1599943"/>
          <a:ext cx="6646151" cy="248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101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t>Validation and Reproduction of Results</a:t>
          </a:r>
          <a:r>
            <a:rPr lang="en-US" sz="1600" b="0" kern="1200" dirty="0"/>
            <a:t>: The available data allow other researchers to validate and replicate the experiments, </a:t>
          </a:r>
          <a:r>
            <a:rPr lang="es-VE" sz="1600" b="0" kern="1200" dirty="0" err="1"/>
            <a:t>increasing</a:t>
          </a:r>
          <a:r>
            <a:rPr lang="es-VE" sz="1600" b="0" kern="1200" dirty="0"/>
            <a:t> </a:t>
          </a:r>
          <a:r>
            <a:rPr lang="es-VE" sz="1600" b="0" kern="1200" dirty="0" err="1"/>
            <a:t>the</a:t>
          </a:r>
          <a:r>
            <a:rPr lang="es-VE" sz="1600" b="0" kern="1200" dirty="0"/>
            <a:t> </a:t>
          </a:r>
          <a:r>
            <a:rPr lang="es-VE" sz="1600" b="0" kern="1200" dirty="0" err="1"/>
            <a:t>studies</a:t>
          </a:r>
          <a:r>
            <a:rPr lang="es-VE" sz="1600" b="0" kern="1200" dirty="0"/>
            <a:t>’ </a:t>
          </a:r>
          <a:r>
            <a:rPr lang="es-VE" sz="1600" b="0" kern="1200" dirty="0" err="1"/>
            <a:t>reliability</a:t>
          </a:r>
          <a:r>
            <a:rPr lang="es-CO" sz="1600" b="0" kern="1200" dirty="0"/>
            <a:t>.</a:t>
          </a:r>
          <a:endParaRPr lang="en-US" sz="1600" b="0" kern="1200" dirty="0"/>
        </a:p>
        <a:p>
          <a:pPr marL="171450" lvl="1" indent="-171450" algn="l" defTabSz="711200">
            <a:lnSpc>
              <a:spcPct val="90000"/>
            </a:lnSpc>
            <a:spcBef>
              <a:spcPct val="0"/>
            </a:spcBef>
            <a:spcAft>
              <a:spcPct val="20000"/>
            </a:spcAft>
            <a:buChar char="•"/>
          </a:pPr>
          <a:r>
            <a:rPr lang="en-US" sz="1600" b="1" kern="1200" dirty="0"/>
            <a:t>Facilitate Meta-analysis</a:t>
          </a:r>
          <a:r>
            <a:rPr lang="en-US" sz="1600" b="0" kern="1200" dirty="0"/>
            <a:t>: Data sets can be reused in meta-analyses to obtain broader and more robust </a:t>
          </a:r>
          <a:r>
            <a:rPr lang="es-CO" sz="1600" b="0" kern="1200" dirty="0" err="1"/>
            <a:t>conclusions</a:t>
          </a:r>
          <a:r>
            <a:rPr lang="es-CO" sz="1600" b="0" kern="1200" dirty="0"/>
            <a:t>.</a:t>
          </a:r>
        </a:p>
        <a:p>
          <a:pPr marL="171450" lvl="1" indent="-171450" algn="l" defTabSz="711200">
            <a:lnSpc>
              <a:spcPct val="90000"/>
            </a:lnSpc>
            <a:spcBef>
              <a:spcPct val="0"/>
            </a:spcBef>
            <a:spcAft>
              <a:spcPct val="20000"/>
            </a:spcAft>
            <a:buChar char="•"/>
          </a:pPr>
          <a:r>
            <a:rPr lang="en-US" sz="1600" b="1" kern="1200" dirty="0"/>
            <a:t>Increased Visibility and Citation</a:t>
          </a:r>
          <a:r>
            <a:rPr lang="en-US" sz="1600" b="0" kern="1200" dirty="0"/>
            <a:t>: Publicly available Data can be cited, which increases the research's visibility and ensures the authors' recognition.</a:t>
          </a:r>
          <a:endParaRPr lang="es-CO" sz="1600" b="0" kern="1200" dirty="0"/>
        </a:p>
        <a:p>
          <a:pPr marL="171450" lvl="1" indent="-171450" algn="l" defTabSz="711200">
            <a:lnSpc>
              <a:spcPct val="90000"/>
            </a:lnSpc>
            <a:spcBef>
              <a:spcPct val="0"/>
            </a:spcBef>
            <a:spcAft>
              <a:spcPct val="20000"/>
            </a:spcAft>
            <a:buChar char="•"/>
          </a:pPr>
          <a:r>
            <a:rPr lang="en-US" sz="1600" b="1" kern="1200" dirty="0"/>
            <a:t>Data Preservation</a:t>
          </a:r>
          <a:r>
            <a:rPr lang="en-US" sz="1600" b="0" kern="1200" dirty="0"/>
            <a:t>: Repositories ensure that data are preserved long-term, reducing the burden on authors to manage old data.</a:t>
          </a:r>
          <a:endParaRPr lang="es-CO" sz="1600" b="0" kern="1200" dirty="0"/>
        </a:p>
      </dsp:txBody>
      <dsp:txXfrm>
        <a:off x="0" y="1599943"/>
        <a:ext cx="6646151" cy="24891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3AA63-206F-4CAC-8DBD-89DCECBA9610}">
      <dsp:nvSpPr>
        <dsp:cNvPr id="0" name=""/>
        <dsp:cNvSpPr/>
      </dsp:nvSpPr>
      <dsp:spPr>
        <a:xfrm>
          <a:off x="634333" y="614525"/>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D45269-2232-40CF-A55B-D27D3CD0F193}">
      <dsp:nvSpPr>
        <dsp:cNvPr id="0" name=""/>
        <dsp:cNvSpPr/>
      </dsp:nvSpPr>
      <dsp:spPr>
        <a:xfrm>
          <a:off x="139333" y="1869299"/>
          <a:ext cx="1800000" cy="17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CO" sz="1600" kern="1200" dirty="0">
              <a:latin typeface="Agency FB" panose="020B0503020202020204" pitchFamily="34" charset="0"/>
            </a:rPr>
            <a:t>Standard </a:t>
          </a:r>
          <a:r>
            <a:rPr lang="es-CO" sz="1600" kern="1200" dirty="0" err="1">
              <a:latin typeface="Agency FB" panose="020B0503020202020204" pitchFamily="34" charset="0"/>
            </a:rPr>
            <a:t>formats</a:t>
          </a:r>
          <a:r>
            <a:rPr lang="es-CO" sz="1600" kern="1200" dirty="0">
              <a:latin typeface="Agency FB" panose="020B0503020202020204" pitchFamily="34" charset="0"/>
            </a:rPr>
            <a:t>: File </a:t>
          </a:r>
          <a:r>
            <a:rPr lang="es-CO" sz="1600" kern="1200" dirty="0" err="1">
              <a:latin typeface="Agency FB" panose="020B0503020202020204" pitchFamily="34" charset="0"/>
            </a:rPr>
            <a:t>formats</a:t>
          </a:r>
          <a:r>
            <a:rPr lang="es-CO" sz="1600" kern="1200" dirty="0">
              <a:latin typeface="Agency FB" panose="020B0503020202020204" pitchFamily="34" charset="0"/>
            </a:rPr>
            <a:t> </a:t>
          </a:r>
          <a:r>
            <a:rPr lang="es-CO" sz="1600" kern="1200" dirty="0" err="1">
              <a:latin typeface="Agency FB" panose="020B0503020202020204" pitchFamily="34" charset="0"/>
            </a:rPr>
            <a:t>should</a:t>
          </a:r>
          <a:r>
            <a:rPr lang="es-CO" sz="1600" kern="1200" dirty="0">
              <a:latin typeface="Agency FB" panose="020B0503020202020204" pitchFamily="34" charset="0"/>
            </a:rPr>
            <a:t> be </a:t>
          </a:r>
          <a:r>
            <a:rPr lang="es-CO" sz="1600" kern="1200" dirty="0" err="1">
              <a:latin typeface="Agency FB" panose="020B0503020202020204" pitchFamily="34" charset="0"/>
            </a:rPr>
            <a:t>chosen</a:t>
          </a:r>
          <a:r>
            <a:rPr lang="es-CO" sz="1600" kern="1200" dirty="0">
              <a:latin typeface="Agency FB" panose="020B0503020202020204" pitchFamily="34" charset="0"/>
            </a:rPr>
            <a:t> </a:t>
          </a:r>
          <a:r>
            <a:rPr lang="es-CO" sz="1600" kern="1200" dirty="0" err="1">
              <a:latin typeface="Agency FB" panose="020B0503020202020204" pitchFamily="34" charset="0"/>
            </a:rPr>
            <a:t>that</a:t>
          </a:r>
          <a:r>
            <a:rPr lang="es-CO" sz="1600" kern="1200" dirty="0">
              <a:latin typeface="Agency FB" panose="020B0503020202020204" pitchFamily="34" charset="0"/>
            </a:rPr>
            <a:t> </a:t>
          </a:r>
          <a:r>
            <a:rPr lang="es-CO" sz="1600" kern="1200" dirty="0" err="1">
              <a:latin typeface="Agency FB" panose="020B0503020202020204" pitchFamily="34" charset="0"/>
            </a:rPr>
            <a:t>maximize</a:t>
          </a:r>
          <a:r>
            <a:rPr lang="es-CO" sz="1600" kern="1200" dirty="0">
              <a:latin typeface="Agency FB" panose="020B0503020202020204" pitchFamily="34" charset="0"/>
            </a:rPr>
            <a:t> data </a:t>
          </a:r>
          <a:r>
            <a:rPr lang="es-CO" sz="1600" kern="1200" dirty="0" err="1">
              <a:latin typeface="Agency FB" panose="020B0503020202020204" pitchFamily="34" charset="0"/>
            </a:rPr>
            <a:t>accessibility</a:t>
          </a:r>
          <a:r>
            <a:rPr lang="es-CO" sz="1600" kern="1200" dirty="0">
              <a:latin typeface="Agency FB" panose="020B0503020202020204" pitchFamily="34" charset="0"/>
            </a:rPr>
            <a:t> and </a:t>
          </a:r>
          <a:r>
            <a:rPr lang="es-CO" sz="1600" kern="1200" dirty="0" err="1">
              <a:latin typeface="Agency FB" panose="020B0503020202020204" pitchFamily="34" charset="0"/>
            </a:rPr>
            <a:t>reuse</a:t>
          </a:r>
          <a:r>
            <a:rPr lang="es-CO" sz="1600" kern="1200" dirty="0">
              <a:latin typeface="Agency FB" panose="020B0503020202020204" pitchFamily="34" charset="0"/>
            </a:rPr>
            <a:t>, </a:t>
          </a:r>
          <a:r>
            <a:rPr lang="es-CO" sz="1600" kern="1200" dirty="0" err="1">
              <a:latin typeface="Agency FB" panose="020B0503020202020204" pitchFamily="34" charset="0"/>
            </a:rPr>
            <a:t>such</a:t>
          </a:r>
          <a:r>
            <a:rPr lang="es-CO" sz="1600" kern="1200" dirty="0">
              <a:latin typeface="Agency FB" panose="020B0503020202020204" pitchFamily="34" charset="0"/>
            </a:rPr>
            <a:t> as </a:t>
          </a:r>
          <a:r>
            <a:rPr lang="es-CO" sz="1600" kern="1200" dirty="0" err="1">
              <a:latin typeface="Agency FB" panose="020B0503020202020204" pitchFamily="34" charset="0"/>
            </a:rPr>
            <a:t>spreadsheets</a:t>
          </a:r>
          <a:r>
            <a:rPr lang="es-CO" sz="1600" kern="1200" dirty="0">
              <a:latin typeface="Agency FB" panose="020B0503020202020204" pitchFamily="34" charset="0"/>
            </a:rPr>
            <a:t> </a:t>
          </a:r>
          <a:r>
            <a:rPr lang="es-CO" sz="1600" kern="1200" dirty="0" err="1">
              <a:latin typeface="Agency FB" panose="020B0503020202020204" pitchFamily="34" charset="0"/>
            </a:rPr>
            <a:t>rather</a:t>
          </a:r>
          <a:r>
            <a:rPr lang="es-CO" sz="1600" kern="1200" dirty="0">
              <a:latin typeface="Agency FB" panose="020B0503020202020204" pitchFamily="34" charset="0"/>
            </a:rPr>
            <a:t> </a:t>
          </a:r>
          <a:r>
            <a:rPr lang="es-CO" sz="1600" kern="1200" dirty="0" err="1">
              <a:latin typeface="Agency FB" panose="020B0503020202020204" pitchFamily="34" charset="0"/>
            </a:rPr>
            <a:t>than</a:t>
          </a:r>
          <a:r>
            <a:rPr lang="es-CO" sz="1600" kern="1200" dirty="0">
              <a:latin typeface="Agency FB" panose="020B0503020202020204" pitchFamily="34" charset="0"/>
            </a:rPr>
            <a:t> </a:t>
          </a:r>
          <a:r>
            <a:rPr lang="es-CO" sz="1600" kern="1200" dirty="0" err="1">
              <a:latin typeface="Agency FB" panose="020B0503020202020204" pitchFamily="34" charset="0"/>
            </a:rPr>
            <a:t>images</a:t>
          </a:r>
          <a:r>
            <a:rPr lang="es-CO" sz="1600" kern="1200" dirty="0">
              <a:latin typeface="Agency FB" panose="020B0503020202020204" pitchFamily="34" charset="0"/>
            </a:rPr>
            <a:t> </a:t>
          </a:r>
          <a:r>
            <a:rPr lang="es-CO" sz="1600" kern="1200" dirty="0" err="1">
              <a:latin typeface="Agency FB" panose="020B0503020202020204" pitchFamily="34" charset="0"/>
            </a:rPr>
            <a:t>or</a:t>
          </a:r>
          <a:r>
            <a:rPr lang="es-CO" sz="1600" kern="1200" dirty="0">
              <a:latin typeface="Agency FB" panose="020B0503020202020204" pitchFamily="34" charset="0"/>
            </a:rPr>
            <a:t> </a:t>
          </a:r>
          <a:r>
            <a:rPr lang="es-CO" sz="1600" kern="1200" dirty="0" err="1">
              <a:latin typeface="Agency FB" panose="020B0503020202020204" pitchFamily="34" charset="0"/>
            </a:rPr>
            <a:t>PDFs</a:t>
          </a:r>
          <a:r>
            <a:rPr lang="es-CO" sz="1600" kern="1200" dirty="0">
              <a:latin typeface="Agency FB" panose="020B0503020202020204" pitchFamily="34" charset="0"/>
            </a:rPr>
            <a:t>.</a:t>
          </a:r>
          <a:endParaRPr lang="en-US" sz="1600" kern="1200" dirty="0">
            <a:latin typeface="Agency FB" panose="020B0503020202020204" pitchFamily="34" charset="0"/>
          </a:endParaRPr>
        </a:p>
      </dsp:txBody>
      <dsp:txXfrm>
        <a:off x="139333" y="1869299"/>
        <a:ext cx="1800000" cy="1710000"/>
      </dsp:txXfrm>
    </dsp:sp>
    <dsp:sp modelId="{6D08C12A-D3DA-4B78-9EFF-DD18A4A6EE06}">
      <dsp:nvSpPr>
        <dsp:cNvPr id="0" name=""/>
        <dsp:cNvSpPr/>
      </dsp:nvSpPr>
      <dsp:spPr>
        <a:xfrm>
          <a:off x="2749333" y="614525"/>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B365B8-C10B-4974-840A-420CA5EEAEED}">
      <dsp:nvSpPr>
        <dsp:cNvPr id="0" name=""/>
        <dsp:cNvSpPr/>
      </dsp:nvSpPr>
      <dsp:spPr>
        <a:xfrm>
          <a:off x="2254333" y="1869299"/>
          <a:ext cx="1800000" cy="17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Agency FB" panose="020B0503020202020204" pitchFamily="34" charset="0"/>
            </a:rPr>
            <a:t>Repositories: Supplemental files are uploaded to </a:t>
          </a:r>
          <a:r>
            <a:rPr lang="en-US" sz="1600" kern="1200" dirty="0">
              <a:latin typeface="Agency FB" panose="020B0503020202020204" pitchFamily="34" charset="0"/>
              <a:hlinkClick xmlns:r="http://schemas.openxmlformats.org/officeDocument/2006/relationships" r:id="rId5"/>
            </a:rPr>
            <a:t>PAPYRUS</a:t>
          </a:r>
          <a:r>
            <a:rPr lang="en-US" sz="1600" kern="1200" dirty="0">
              <a:latin typeface="Agency FB" panose="020B0503020202020204" pitchFamily="34" charset="0"/>
            </a:rPr>
            <a:t> to increase visibility and compliance with FAIR (Findable, Accessible, Interoperable, Reusable) principles.</a:t>
          </a:r>
        </a:p>
      </dsp:txBody>
      <dsp:txXfrm>
        <a:off x="2254333" y="1869299"/>
        <a:ext cx="1800000" cy="1710000"/>
      </dsp:txXfrm>
    </dsp:sp>
    <dsp:sp modelId="{9A1FD44D-3E39-4F23-B68E-CA57DC6B229F}">
      <dsp:nvSpPr>
        <dsp:cNvPr id="0" name=""/>
        <dsp:cNvSpPr/>
      </dsp:nvSpPr>
      <dsp:spPr>
        <a:xfrm>
          <a:off x="4864333" y="614525"/>
          <a:ext cx="810000" cy="810000"/>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D4B3DE-5617-4C27-971E-69E2AC28235B}">
      <dsp:nvSpPr>
        <dsp:cNvPr id="0" name=""/>
        <dsp:cNvSpPr/>
      </dsp:nvSpPr>
      <dsp:spPr>
        <a:xfrm>
          <a:off x="4369333" y="1869299"/>
          <a:ext cx="1800000" cy="171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Agency FB" panose="020B0503020202020204" pitchFamily="34" charset="0"/>
            </a:rPr>
            <a:t>Size restriction: Files must have a maximum size of 20 MB.</a:t>
          </a:r>
        </a:p>
      </dsp:txBody>
      <dsp:txXfrm>
        <a:off x="4369333" y="1869299"/>
        <a:ext cx="1800000" cy="171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061E08-F0B5-477E-8B01-50E991C337FA}">
      <dsp:nvSpPr>
        <dsp:cNvPr id="0" name=""/>
        <dsp:cNvSpPr/>
      </dsp:nvSpPr>
      <dsp:spPr>
        <a:xfrm>
          <a:off x="0" y="707092"/>
          <a:ext cx="10734204" cy="1305401"/>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4F0083-AB73-4257-B2D7-6841E067F21C}">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47FD1-E234-4C49-8502-9C51F101738D}">
      <dsp:nvSpPr>
        <dsp:cNvPr id="0" name=""/>
        <dsp:cNvSpPr/>
      </dsp:nvSpPr>
      <dsp:spPr>
        <a:xfrm>
          <a:off x="1507738" y="707092"/>
          <a:ext cx="483039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gency FB" panose="020B0503020202020204" pitchFamily="34" charset="0"/>
            </a:rPr>
            <a:t>Funding agencies may require authors to prepare a Data Management Plan (DMP) before conducting </a:t>
          </a:r>
          <a:r>
            <a:rPr lang="es-CO" sz="2100" kern="1200" dirty="0" err="1">
              <a:latin typeface="Agency FB" panose="020B0503020202020204" pitchFamily="34" charset="0"/>
            </a:rPr>
            <a:t>research</a:t>
          </a:r>
          <a:r>
            <a:rPr lang="es-CO" sz="2100" kern="1200" dirty="0">
              <a:latin typeface="Agency FB" panose="020B0503020202020204" pitchFamily="34" charset="0"/>
            </a:rPr>
            <a:t>. </a:t>
          </a:r>
          <a:r>
            <a:rPr lang="es-VE" sz="2100" i="1" kern="1200" dirty="0">
              <a:solidFill>
                <a:srgbClr val="C00000"/>
              </a:solidFill>
              <a:latin typeface="Agency FB" panose="020B0503020202020204" pitchFamily="34" charset="0"/>
            </a:rPr>
            <a:t>Económicas CUC</a:t>
          </a:r>
          <a:r>
            <a:rPr lang="es-VE" sz="2100" kern="1200" dirty="0">
              <a:latin typeface="Agency FB" panose="020B0503020202020204" pitchFamily="34" charset="0"/>
            </a:rPr>
            <a:t>:</a:t>
          </a:r>
          <a:endParaRPr lang="en-US" sz="2100" kern="1200" dirty="0">
            <a:latin typeface="Agency FB" panose="020B0503020202020204" pitchFamily="34" charset="0"/>
          </a:endParaRPr>
        </a:p>
      </dsp:txBody>
      <dsp:txXfrm>
        <a:off x="1507738" y="707092"/>
        <a:ext cx="4830391" cy="1305401"/>
      </dsp:txXfrm>
    </dsp:sp>
    <dsp:sp modelId="{37BEAB34-F082-41D7-83F7-36B239275D8A}">
      <dsp:nvSpPr>
        <dsp:cNvPr id="0" name=""/>
        <dsp:cNvSpPr/>
      </dsp:nvSpPr>
      <dsp:spPr>
        <a:xfrm>
          <a:off x="6338130" y="707092"/>
          <a:ext cx="4396073"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622300">
            <a:lnSpc>
              <a:spcPct val="100000"/>
            </a:lnSpc>
            <a:spcBef>
              <a:spcPct val="0"/>
            </a:spcBef>
            <a:spcAft>
              <a:spcPct val="35000"/>
            </a:spcAft>
            <a:buNone/>
          </a:pPr>
          <a:r>
            <a:rPr lang="en-US" sz="1400" kern="1200" dirty="0"/>
            <a:t>- Encourage authors to develop a PGD before </a:t>
          </a:r>
          <a:r>
            <a:rPr lang="es-CO" sz="1400" kern="1200" dirty="0" err="1"/>
            <a:t>beginning</a:t>
          </a:r>
          <a:r>
            <a:rPr lang="es-CO" sz="1400" kern="1200" dirty="0"/>
            <a:t> </a:t>
          </a:r>
          <a:r>
            <a:rPr lang="es-CO" sz="1400" kern="1200" dirty="0" err="1"/>
            <a:t>research</a:t>
          </a:r>
          <a:r>
            <a:rPr lang="es-CO" sz="1400" kern="1200" dirty="0"/>
            <a:t>.</a:t>
          </a:r>
          <a:endParaRPr lang="en-US" sz="1400" kern="1200" dirty="0"/>
        </a:p>
        <a:p>
          <a:pPr marL="0" lvl="0" indent="0" algn="l" defTabSz="622300">
            <a:lnSpc>
              <a:spcPct val="100000"/>
            </a:lnSpc>
            <a:spcBef>
              <a:spcPct val="0"/>
            </a:spcBef>
            <a:spcAft>
              <a:spcPct val="35000"/>
            </a:spcAft>
            <a:buNone/>
          </a:pPr>
          <a:r>
            <a:rPr lang="en-US" sz="1400" kern="1200" dirty="0"/>
            <a:t>- Suggests that PGDs be made available to editors, reviewers, and readers interested in </a:t>
          </a:r>
          <a:r>
            <a:rPr lang="es-CO" sz="1400" kern="1200" dirty="0" err="1"/>
            <a:t>evaluating</a:t>
          </a:r>
          <a:r>
            <a:rPr lang="es-CO" sz="1400" kern="1200" dirty="0"/>
            <a:t> </a:t>
          </a:r>
          <a:r>
            <a:rPr lang="es-CO" sz="1400" kern="1200" dirty="0" err="1"/>
            <a:t>them</a:t>
          </a:r>
          <a:r>
            <a:rPr lang="es-CO" sz="1400" kern="1200" dirty="0"/>
            <a:t>.</a:t>
          </a:r>
        </a:p>
      </dsp:txBody>
      <dsp:txXfrm>
        <a:off x="6338130" y="707092"/>
        <a:ext cx="4396073" cy="1305401"/>
      </dsp:txXfrm>
    </dsp:sp>
    <dsp:sp modelId="{DD3EA2D9-4C89-4F94-BFAA-2F5DACD866C0}">
      <dsp:nvSpPr>
        <dsp:cNvPr id="0" name=""/>
        <dsp:cNvSpPr/>
      </dsp:nvSpPr>
      <dsp:spPr>
        <a:xfrm>
          <a:off x="0" y="2338844"/>
          <a:ext cx="10734204" cy="1305401"/>
        </a:xfrm>
        <a:prstGeom prst="roundRect">
          <a:avLst>
            <a:gd name="adj" fmla="val 10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FDA4A-C144-48C3-A572-5226C7A6AEAB}">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3D3923-D995-423A-B126-480EB75D3BA8}">
      <dsp:nvSpPr>
        <dsp:cNvPr id="0" name=""/>
        <dsp:cNvSpPr/>
      </dsp:nvSpPr>
      <dsp:spPr>
        <a:xfrm>
          <a:off x="1507738" y="2338844"/>
          <a:ext cx="9226465"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33450">
            <a:lnSpc>
              <a:spcPct val="100000"/>
            </a:lnSpc>
            <a:spcBef>
              <a:spcPct val="0"/>
            </a:spcBef>
            <a:spcAft>
              <a:spcPct val="35000"/>
            </a:spcAft>
            <a:buNone/>
          </a:pPr>
          <a:r>
            <a:rPr lang="en-US" sz="2100" kern="1200" dirty="0">
              <a:latin typeface="Agency FB" panose="020B0503020202020204" pitchFamily="34" charset="0"/>
            </a:rPr>
            <a:t>Authors may consult resources such as the </a:t>
          </a:r>
          <a:r>
            <a:rPr lang="en-US" sz="2100" kern="1200" dirty="0" err="1">
              <a:latin typeface="Agency FB" panose="020B0503020202020204" pitchFamily="34" charset="0"/>
            </a:rPr>
            <a:t>DMPTool</a:t>
          </a:r>
          <a:r>
            <a:rPr lang="en-US" sz="2100" kern="1200" dirty="0">
              <a:latin typeface="Agency FB" panose="020B0503020202020204" pitchFamily="34" charset="0"/>
            </a:rPr>
            <a:t>, Data Stewardship Wizard, or the policies of their</a:t>
          </a:r>
          <a:endParaRPr lang="es-CO" sz="2100" kern="1200" dirty="0">
            <a:latin typeface="Agency FB" panose="020B0503020202020204" pitchFamily="34" charset="0"/>
          </a:endParaRPr>
        </a:p>
        <a:p>
          <a:pPr marL="0" lvl="0" indent="0" algn="l" defTabSz="933450">
            <a:spcBef>
              <a:spcPct val="0"/>
            </a:spcBef>
            <a:spcAft>
              <a:spcPct val="35000"/>
            </a:spcAft>
            <a:buNone/>
          </a:pPr>
          <a:r>
            <a:rPr lang="en-US" sz="2100" kern="1200" dirty="0">
              <a:latin typeface="Agency FB" panose="020B0503020202020204" pitchFamily="34" charset="0"/>
            </a:rPr>
            <a:t>funders and institutions for additional guidance</a:t>
          </a:r>
        </a:p>
      </dsp:txBody>
      <dsp:txXfrm>
        <a:off x="1507738" y="2338844"/>
        <a:ext cx="9226465" cy="13054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2378C1-5279-43F3-BC46-2EA17C068063}">
      <dsp:nvSpPr>
        <dsp:cNvPr id="0" name=""/>
        <dsp:cNvSpPr/>
      </dsp:nvSpPr>
      <dsp:spPr>
        <a:xfrm>
          <a:off x="616156" y="196321"/>
          <a:ext cx="658546" cy="65854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2BE21D-F3EB-4187-A24A-A9567ADBF73C}">
      <dsp:nvSpPr>
        <dsp:cNvPr id="0" name=""/>
        <dsp:cNvSpPr/>
      </dsp:nvSpPr>
      <dsp:spPr>
        <a:xfrm>
          <a:off x="4648" y="1013012"/>
          <a:ext cx="1881562" cy="43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CO" sz="1400" kern="1200" dirty="0" err="1">
              <a:latin typeface="Agency FB" panose="020B0503020202020204" pitchFamily="34" charset="0"/>
            </a:rPr>
            <a:t>Third</a:t>
          </a:r>
          <a:r>
            <a:rPr lang="es-CO" sz="1400" kern="1200" dirty="0">
              <a:latin typeface="Agency FB" panose="020B0503020202020204" pitchFamily="34" charset="0"/>
            </a:rPr>
            <a:t> </a:t>
          </a:r>
          <a:r>
            <a:rPr lang="es-CO" sz="1400" kern="1200" dirty="0" err="1">
              <a:latin typeface="Agency FB" panose="020B0503020202020204" pitchFamily="34" charset="0"/>
            </a:rPr>
            <a:t>Party</a:t>
          </a:r>
          <a:r>
            <a:rPr lang="es-CO" sz="1400" kern="1200" dirty="0">
              <a:latin typeface="Agency FB" panose="020B0503020202020204" pitchFamily="34" charset="0"/>
            </a:rPr>
            <a:t> Data</a:t>
          </a:r>
          <a:endParaRPr lang="en-US" sz="1400" kern="1200" dirty="0">
            <a:latin typeface="Agency FB" panose="020B0503020202020204" pitchFamily="34" charset="0"/>
          </a:endParaRPr>
        </a:p>
      </dsp:txBody>
      <dsp:txXfrm>
        <a:off x="4648" y="1013012"/>
        <a:ext cx="1881562" cy="432171"/>
      </dsp:txXfrm>
    </dsp:sp>
    <dsp:sp modelId="{BD6B9D04-BB3F-484F-B78D-9DCDAF9B9651}">
      <dsp:nvSpPr>
        <dsp:cNvPr id="0" name=""/>
        <dsp:cNvSpPr/>
      </dsp:nvSpPr>
      <dsp:spPr>
        <a:xfrm>
          <a:off x="4648" y="1518738"/>
          <a:ext cx="1881562" cy="235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When using third-party data, authors must:</a:t>
          </a:r>
        </a:p>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 Describe the data set and external source.</a:t>
          </a:r>
          <a:endParaRPr lang="es-CO" sz="1200" kern="1200" dirty="0">
            <a:latin typeface="Agency FB" panose="020B0503020202020204" pitchFamily="34" charset="0"/>
          </a:endParaRPr>
        </a:p>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 Include permissions for use if required.</a:t>
          </a:r>
          <a:endParaRPr lang="es-CO" sz="1200" kern="1200" dirty="0">
            <a:latin typeface="Agency FB" panose="020B0503020202020204" pitchFamily="34" charset="0"/>
          </a:endParaRPr>
        </a:p>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 Provide contact information to obtain access to such data.</a:t>
          </a:r>
          <a:endParaRPr lang="es-CO" sz="1200" kern="1200" dirty="0">
            <a:latin typeface="Agency FB" panose="020B0503020202020204" pitchFamily="34" charset="0"/>
          </a:endParaRPr>
        </a:p>
        <a:p>
          <a:pPr marL="0" lvl="0" indent="0" algn="ctr" defTabSz="533400">
            <a:lnSpc>
              <a:spcPct val="100000"/>
            </a:lnSpc>
            <a:spcBef>
              <a:spcPct val="0"/>
            </a:spcBef>
            <a:spcAft>
              <a:spcPct val="35000"/>
            </a:spcAft>
            <a:buNone/>
          </a:pPr>
          <a:endParaRPr lang="es-CO" sz="1200" kern="1200" dirty="0">
            <a:latin typeface="Agency FB" panose="020B0503020202020204" pitchFamily="34" charset="0"/>
          </a:endParaRPr>
        </a:p>
      </dsp:txBody>
      <dsp:txXfrm>
        <a:off x="4648" y="1518738"/>
        <a:ext cx="1881562" cy="2355340"/>
      </dsp:txXfrm>
    </dsp:sp>
    <dsp:sp modelId="{3699AB85-FEAC-4984-AED2-F277E073F6DF}">
      <dsp:nvSpPr>
        <dsp:cNvPr id="0" name=""/>
        <dsp:cNvSpPr/>
      </dsp:nvSpPr>
      <dsp:spPr>
        <a:xfrm>
          <a:off x="2826992" y="196321"/>
          <a:ext cx="658546" cy="65854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D218BA-6B2A-4D38-85FD-4098574A0CFC}">
      <dsp:nvSpPr>
        <dsp:cNvPr id="0" name=""/>
        <dsp:cNvSpPr/>
      </dsp:nvSpPr>
      <dsp:spPr>
        <a:xfrm>
          <a:off x="2215484" y="1013012"/>
          <a:ext cx="1881562" cy="43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CO" sz="1400" kern="1200" dirty="0">
              <a:latin typeface="Agency FB" panose="020B0503020202020204" pitchFamily="34" charset="0"/>
            </a:rPr>
            <a:t>Human </a:t>
          </a:r>
          <a:r>
            <a:rPr lang="es-CO" sz="1400" kern="1200" dirty="0" err="1">
              <a:latin typeface="Agency FB" panose="020B0503020202020204" pitchFamily="34" charset="0"/>
            </a:rPr>
            <a:t>Research</a:t>
          </a:r>
          <a:r>
            <a:rPr lang="es-CO" sz="1400" kern="1200" dirty="0">
              <a:latin typeface="Agency FB" panose="020B0503020202020204" pitchFamily="34" charset="0"/>
            </a:rPr>
            <a:t> </a:t>
          </a:r>
          <a:r>
            <a:rPr lang="es-CO" sz="1400" kern="1200" dirty="0" err="1">
              <a:latin typeface="Agency FB" panose="020B0503020202020204" pitchFamily="34" charset="0"/>
            </a:rPr>
            <a:t>Participant</a:t>
          </a:r>
          <a:r>
            <a:rPr lang="es-CO" sz="1400" kern="1200" dirty="0">
              <a:latin typeface="Agency FB" panose="020B0503020202020204" pitchFamily="34" charset="0"/>
            </a:rPr>
            <a:t> Data</a:t>
          </a:r>
          <a:endParaRPr lang="en-US" sz="1400" kern="1200" dirty="0">
            <a:latin typeface="Agency FB" panose="020B0503020202020204" pitchFamily="34" charset="0"/>
          </a:endParaRPr>
        </a:p>
      </dsp:txBody>
      <dsp:txXfrm>
        <a:off x="2215484" y="1013012"/>
        <a:ext cx="1881562" cy="432171"/>
      </dsp:txXfrm>
    </dsp:sp>
    <dsp:sp modelId="{2912964C-B09C-4B76-A62D-19897B12048B}">
      <dsp:nvSpPr>
        <dsp:cNvPr id="0" name=""/>
        <dsp:cNvSpPr/>
      </dsp:nvSpPr>
      <dsp:spPr>
        <a:xfrm>
          <a:off x="2215484" y="1518738"/>
          <a:ext cx="1881562" cy="235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For studies involving sensitive data, such as human research:</a:t>
          </a:r>
        </a:p>
        <a:p>
          <a:pPr marL="0" lvl="0" indent="0" algn="ctr" defTabSz="533400">
            <a:lnSpc>
              <a:spcPct val="100000"/>
            </a:lnSpc>
            <a:spcBef>
              <a:spcPct val="0"/>
            </a:spcBef>
            <a:spcAft>
              <a:spcPct val="35000"/>
            </a:spcAft>
            <a:buNone/>
          </a:pPr>
          <a:r>
            <a:rPr lang="en-US" sz="1200" kern="1200">
              <a:latin typeface="Agency FB" panose="020B0503020202020204" pitchFamily="34" charset="0"/>
            </a:rPr>
            <a:t>• Authors </a:t>
          </a:r>
          <a:r>
            <a:rPr lang="en-US" sz="1200" kern="1200" dirty="0">
              <a:latin typeface="Agency FB" panose="020B0503020202020204" pitchFamily="34" charset="0"/>
            </a:rPr>
            <a:t>are encouraged to share anonymized or encrypted data.</a:t>
          </a:r>
          <a:endParaRPr lang="es-CO" sz="1200" kern="1200" dirty="0">
            <a:latin typeface="Agency FB" panose="020B0503020202020204" pitchFamily="34" charset="0"/>
          </a:endParaRPr>
        </a:p>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 If the data cannot be shared publicly, it must be made available upon request, and contact information must be provided to gain access.</a:t>
          </a:r>
          <a:endParaRPr lang="es-CO" sz="1200" kern="1200" dirty="0">
            <a:latin typeface="Agency FB" panose="020B0503020202020204" pitchFamily="34" charset="0"/>
          </a:endParaRPr>
        </a:p>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 An ethics committee must be consulted to ensure data sharing complies with regulations and informed consent.</a:t>
          </a:r>
          <a:endParaRPr lang="es-CO" sz="1200" kern="1200" dirty="0">
            <a:latin typeface="Agency FB" panose="020B0503020202020204" pitchFamily="34" charset="0"/>
          </a:endParaRPr>
        </a:p>
      </dsp:txBody>
      <dsp:txXfrm>
        <a:off x="2215484" y="1518738"/>
        <a:ext cx="1881562" cy="2355340"/>
      </dsp:txXfrm>
    </dsp:sp>
    <dsp:sp modelId="{BDFD8B5F-D8AD-466C-8DC6-37195389C3E1}">
      <dsp:nvSpPr>
        <dsp:cNvPr id="0" name=""/>
        <dsp:cNvSpPr/>
      </dsp:nvSpPr>
      <dsp:spPr>
        <a:xfrm>
          <a:off x="5037828" y="196321"/>
          <a:ext cx="658546" cy="65854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152561-97AD-4FCA-A6FF-F93B623E0602}">
      <dsp:nvSpPr>
        <dsp:cNvPr id="0" name=""/>
        <dsp:cNvSpPr/>
      </dsp:nvSpPr>
      <dsp:spPr>
        <a:xfrm>
          <a:off x="4426320" y="1013012"/>
          <a:ext cx="1881562" cy="43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CO" sz="1400" kern="1200" dirty="0">
              <a:latin typeface="Agency FB" panose="020B0503020202020204" pitchFamily="34" charset="0"/>
            </a:rPr>
            <a:t>General </a:t>
          </a:r>
          <a:r>
            <a:rPr lang="es-CO" sz="1400" kern="1200" dirty="0" err="1">
              <a:latin typeface="Agency FB" panose="020B0503020202020204" pitchFamily="34" charset="0"/>
            </a:rPr>
            <a:t>Guidelines</a:t>
          </a:r>
          <a:r>
            <a:rPr lang="es-CO" sz="1400" kern="1200" dirty="0">
              <a:latin typeface="Agency FB" panose="020B0503020202020204" pitchFamily="34" charset="0"/>
            </a:rPr>
            <a:t> </a:t>
          </a:r>
          <a:r>
            <a:rPr lang="es-CO" sz="1400" kern="1200" dirty="0" err="1">
              <a:latin typeface="Agency FB" panose="020B0503020202020204" pitchFamily="34" charset="0"/>
            </a:rPr>
            <a:t>for</a:t>
          </a:r>
          <a:r>
            <a:rPr lang="es-CO" sz="1400" kern="1200" dirty="0">
              <a:latin typeface="Agency FB" panose="020B0503020202020204" pitchFamily="34" charset="0"/>
            </a:rPr>
            <a:t> Human </a:t>
          </a:r>
          <a:r>
            <a:rPr lang="es-CO" sz="1400" kern="1200" dirty="0" err="1">
              <a:latin typeface="Agency FB" panose="020B0503020202020204" pitchFamily="34" charset="0"/>
            </a:rPr>
            <a:t>Participant</a:t>
          </a:r>
          <a:r>
            <a:rPr lang="es-CO" sz="1400" kern="1200" dirty="0">
              <a:latin typeface="Agency FB" panose="020B0503020202020204" pitchFamily="34" charset="0"/>
            </a:rPr>
            <a:t> Data</a:t>
          </a:r>
          <a:endParaRPr lang="en-US" sz="1400" kern="1200" dirty="0">
            <a:latin typeface="Agency FB" panose="020B0503020202020204" pitchFamily="34" charset="0"/>
          </a:endParaRPr>
        </a:p>
      </dsp:txBody>
      <dsp:txXfrm>
        <a:off x="4426320" y="1013012"/>
        <a:ext cx="1881562" cy="432171"/>
      </dsp:txXfrm>
    </dsp:sp>
    <dsp:sp modelId="{7909B5E8-2C73-4C30-A5C3-BDB21B13E8E0}">
      <dsp:nvSpPr>
        <dsp:cNvPr id="0" name=""/>
        <dsp:cNvSpPr/>
      </dsp:nvSpPr>
      <dsp:spPr>
        <a:xfrm>
          <a:off x="4426320" y="1518738"/>
          <a:ext cx="1881562" cy="235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Personally identifiable data should never be shared publicly (e.g., name, address, date of birth).</a:t>
          </a:r>
        </a:p>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Non-identifying data may also be inappropriate if they can be combined to identify participants (e.g., gender, ethnicity, location).</a:t>
          </a:r>
          <a:endParaRPr lang="es-CO" sz="1200" kern="1200" dirty="0">
            <a:latin typeface="Agency FB" panose="020B0503020202020204" pitchFamily="34" charset="0"/>
          </a:endParaRPr>
        </a:p>
      </dsp:txBody>
      <dsp:txXfrm>
        <a:off x="4426320" y="1518738"/>
        <a:ext cx="1881562" cy="2355340"/>
      </dsp:txXfrm>
    </dsp:sp>
    <dsp:sp modelId="{E33A71FC-A984-4750-A69A-352D7787E771}">
      <dsp:nvSpPr>
        <dsp:cNvPr id="0" name=""/>
        <dsp:cNvSpPr/>
      </dsp:nvSpPr>
      <dsp:spPr>
        <a:xfrm>
          <a:off x="7248664" y="196321"/>
          <a:ext cx="658546" cy="65854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EE5292-A67F-4BD8-80DA-A2C4B5CCFB83}">
      <dsp:nvSpPr>
        <dsp:cNvPr id="0" name=""/>
        <dsp:cNvSpPr/>
      </dsp:nvSpPr>
      <dsp:spPr>
        <a:xfrm>
          <a:off x="6637156" y="1013012"/>
          <a:ext cx="1881562" cy="43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CO" sz="1400" kern="1200" dirty="0">
              <a:latin typeface="Agency FB" panose="020B0503020202020204" pitchFamily="34" charset="0"/>
            </a:rPr>
            <a:t>Data </a:t>
          </a:r>
          <a:r>
            <a:rPr lang="es-CO" sz="1400" kern="1200" dirty="0" err="1">
              <a:latin typeface="Agency FB" panose="020B0503020202020204" pitchFamily="34" charset="0"/>
            </a:rPr>
            <a:t>Guidelines</a:t>
          </a:r>
          <a:r>
            <a:rPr lang="es-CO" sz="1400" kern="1200" dirty="0">
              <a:latin typeface="Agency FB" panose="020B0503020202020204" pitchFamily="34" charset="0"/>
            </a:rPr>
            <a:t> </a:t>
          </a:r>
          <a:r>
            <a:rPr lang="es-CO" sz="1400" kern="1200" dirty="0" err="1">
              <a:latin typeface="Agency FB" panose="020B0503020202020204" pitchFamily="34" charset="0"/>
            </a:rPr>
            <a:t>Qualitative</a:t>
          </a:r>
          <a:endParaRPr lang="en-US" sz="1400" kern="1200" dirty="0">
            <a:latin typeface="Agency FB" panose="020B0503020202020204" pitchFamily="34" charset="0"/>
          </a:endParaRPr>
        </a:p>
      </dsp:txBody>
      <dsp:txXfrm>
        <a:off x="6637156" y="1013012"/>
        <a:ext cx="1881562" cy="432171"/>
      </dsp:txXfrm>
    </dsp:sp>
    <dsp:sp modelId="{F04D998B-8CE2-4424-BAE6-0D5D3EE9571B}">
      <dsp:nvSpPr>
        <dsp:cNvPr id="0" name=""/>
        <dsp:cNvSpPr/>
      </dsp:nvSpPr>
      <dsp:spPr>
        <a:xfrm>
          <a:off x="6637156" y="1518738"/>
          <a:ext cx="1881562" cy="235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a:latin typeface="Agency FB" panose="020B0503020202020204" pitchFamily="34" charset="0"/>
            </a:rPr>
            <a:t>For qualitative studies, authors should:</a:t>
          </a:r>
          <a:endParaRPr lang="en-US" sz="1200" kern="1200" dirty="0">
            <a:latin typeface="Agency FB" panose="020B0503020202020204" pitchFamily="34" charset="0"/>
          </a:endParaRPr>
        </a:p>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 Share relevant excerpts from interview transcripts or focus groups in appropriate repositories.</a:t>
          </a:r>
          <a:endParaRPr lang="es-CO" sz="1200" kern="1200" dirty="0">
            <a:latin typeface="Agency FB" panose="020B0503020202020204" pitchFamily="34" charset="0"/>
          </a:endParaRPr>
        </a:p>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 If sharing extracts violates consent agreements, they must explain these restrictions and provide access information.</a:t>
          </a:r>
          <a:endParaRPr lang="es-CO" sz="1200" kern="1200" dirty="0">
            <a:latin typeface="Agency FB" panose="020B0503020202020204" pitchFamily="34" charset="0"/>
          </a:endParaRPr>
        </a:p>
      </dsp:txBody>
      <dsp:txXfrm>
        <a:off x="6637156" y="1518738"/>
        <a:ext cx="1881562" cy="2355340"/>
      </dsp:txXfrm>
    </dsp:sp>
    <dsp:sp modelId="{AD51ADBA-4930-4FD0-AAD9-BC9D4974E087}">
      <dsp:nvSpPr>
        <dsp:cNvPr id="0" name=""/>
        <dsp:cNvSpPr/>
      </dsp:nvSpPr>
      <dsp:spPr>
        <a:xfrm>
          <a:off x="9459500" y="196321"/>
          <a:ext cx="658546" cy="65854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164034-DB29-4D7A-8D59-11B5B427801B}">
      <dsp:nvSpPr>
        <dsp:cNvPr id="0" name=""/>
        <dsp:cNvSpPr/>
      </dsp:nvSpPr>
      <dsp:spPr>
        <a:xfrm>
          <a:off x="8847992" y="1013012"/>
          <a:ext cx="1881562" cy="43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b="1"/>
          </a:pPr>
          <a:r>
            <a:rPr lang="es-CO" sz="1400" kern="1200" dirty="0" err="1">
              <a:latin typeface="Agency FB" panose="020B0503020202020204" pitchFamily="34" charset="0"/>
            </a:rPr>
            <a:t>Other</a:t>
          </a:r>
          <a:r>
            <a:rPr lang="es-CO" sz="1400" kern="1200" dirty="0">
              <a:latin typeface="Agency FB" panose="020B0503020202020204" pitchFamily="34" charset="0"/>
            </a:rPr>
            <a:t> Sensitive Data</a:t>
          </a:r>
          <a:endParaRPr lang="en-US" sz="1400" kern="1200" dirty="0">
            <a:latin typeface="Agency FB" panose="020B0503020202020204" pitchFamily="34" charset="0"/>
          </a:endParaRPr>
        </a:p>
      </dsp:txBody>
      <dsp:txXfrm>
        <a:off x="8847992" y="1013012"/>
        <a:ext cx="1881562" cy="432171"/>
      </dsp:txXfrm>
    </dsp:sp>
    <dsp:sp modelId="{C1F4FD13-9133-4BAD-BE48-79C1DEFDF2DE}">
      <dsp:nvSpPr>
        <dsp:cNvPr id="0" name=""/>
        <dsp:cNvSpPr/>
      </dsp:nvSpPr>
      <dsp:spPr>
        <a:xfrm>
          <a:off x="8847992" y="1518738"/>
          <a:ext cx="1881562" cy="23553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Some non-human data may also be restricted (e.g., data from protected fields or endangered species).</a:t>
          </a:r>
        </a:p>
        <a:p>
          <a:pPr marL="0" lvl="0" indent="0" algn="ctr" defTabSz="533400">
            <a:lnSpc>
              <a:spcPct val="100000"/>
            </a:lnSpc>
            <a:spcBef>
              <a:spcPct val="0"/>
            </a:spcBef>
            <a:spcAft>
              <a:spcPct val="35000"/>
            </a:spcAft>
            <a:buNone/>
          </a:pPr>
          <a:r>
            <a:rPr lang="en-US" sz="1200" kern="1200" dirty="0">
              <a:latin typeface="Agency FB" panose="020B0503020202020204" pitchFamily="34" charset="0"/>
            </a:rPr>
            <a:t>Authors should consult local laws to determine applicable restrictions .</a:t>
          </a:r>
          <a:endParaRPr lang="es-CO" sz="1200" kern="1200" dirty="0">
            <a:latin typeface="Agency FB" panose="020B0503020202020204" pitchFamily="34" charset="0"/>
          </a:endParaRPr>
        </a:p>
      </dsp:txBody>
      <dsp:txXfrm>
        <a:off x="8847992" y="1518738"/>
        <a:ext cx="1881562" cy="23553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7CA834-85BB-4239-A2BC-938B7EA8BD4B}">
      <dsp:nvSpPr>
        <dsp:cNvPr id="0" name=""/>
        <dsp:cNvSpPr/>
      </dsp:nvSpPr>
      <dsp:spPr>
        <a:xfrm>
          <a:off x="1837609" y="57834"/>
          <a:ext cx="1270687" cy="12706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B13E3A-AFB1-4450-8595-C324ED8B14E8}">
      <dsp:nvSpPr>
        <dsp:cNvPr id="0" name=""/>
        <dsp:cNvSpPr/>
      </dsp:nvSpPr>
      <dsp:spPr>
        <a:xfrm>
          <a:off x="1061078" y="1683840"/>
          <a:ext cx="2823750"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CO" sz="1600" kern="1200" dirty="0">
              <a:latin typeface="Agency FB" panose="020B0503020202020204" pitchFamily="34" charset="0"/>
            </a:rPr>
            <a:t>Personal </a:t>
          </a:r>
          <a:r>
            <a:rPr lang="es-CO" sz="1600" kern="1200" dirty="0" err="1">
              <a:latin typeface="Agency FB" panose="020B0503020202020204" pitchFamily="34" charset="0"/>
            </a:rPr>
            <a:t>interests</a:t>
          </a:r>
          <a:r>
            <a:rPr lang="es-CO" sz="1600" kern="1200" dirty="0">
              <a:latin typeface="Agency FB" panose="020B0503020202020204" pitchFamily="34" charset="0"/>
            </a:rPr>
            <a:t> </a:t>
          </a:r>
          <a:r>
            <a:rPr lang="es-CO" sz="1600" kern="1200" dirty="0" err="1">
              <a:latin typeface="Agency FB" panose="020B0503020202020204" pitchFamily="34" charset="0"/>
            </a:rPr>
            <a:t>of</a:t>
          </a:r>
          <a:r>
            <a:rPr lang="es-CO" sz="1600" kern="1200" dirty="0">
              <a:latin typeface="Agency FB" panose="020B0503020202020204" pitchFamily="34" charset="0"/>
            </a:rPr>
            <a:t> </a:t>
          </a:r>
          <a:r>
            <a:rPr lang="es-CO" sz="1600" kern="1200" dirty="0" err="1">
              <a:latin typeface="Agency FB" panose="020B0503020202020204" pitchFamily="34" charset="0"/>
            </a:rPr>
            <a:t>the</a:t>
          </a:r>
          <a:r>
            <a:rPr lang="es-CO" sz="1600" kern="1200" dirty="0">
              <a:latin typeface="Agency FB" panose="020B0503020202020204" pitchFamily="34" charset="0"/>
            </a:rPr>
            <a:t> </a:t>
          </a:r>
          <a:r>
            <a:rPr lang="es-CO" sz="1600" kern="1200" dirty="0" err="1">
              <a:latin typeface="Agency FB" panose="020B0503020202020204" pitchFamily="34" charset="0"/>
            </a:rPr>
            <a:t>authors</a:t>
          </a:r>
          <a:r>
            <a:rPr lang="es-CO" sz="1600" kern="1200" dirty="0">
              <a:latin typeface="Agency FB" panose="020B0503020202020204" pitchFamily="34" charset="0"/>
            </a:rPr>
            <a:t>, </a:t>
          </a:r>
          <a:r>
            <a:rPr lang="es-CO" sz="1600" kern="1200" dirty="0" err="1">
              <a:latin typeface="Agency FB" panose="020B0503020202020204" pitchFamily="34" charset="0"/>
            </a:rPr>
            <a:t>such</a:t>
          </a:r>
          <a:r>
            <a:rPr lang="es-CO" sz="1600" kern="1200" dirty="0">
              <a:latin typeface="Agency FB" panose="020B0503020202020204" pitchFamily="34" charset="0"/>
            </a:rPr>
            <a:t> as </a:t>
          </a:r>
          <a:r>
            <a:rPr lang="es-CO" sz="1600" kern="1200" dirty="0" err="1">
              <a:latin typeface="Agency FB" panose="020B0503020202020204" pitchFamily="34" charset="0"/>
            </a:rPr>
            <a:t>patents</a:t>
          </a:r>
          <a:r>
            <a:rPr lang="es-CO" sz="1600" kern="1200" dirty="0">
              <a:latin typeface="Agency FB" panose="020B0503020202020204" pitchFamily="34" charset="0"/>
            </a:rPr>
            <a:t> </a:t>
          </a:r>
          <a:r>
            <a:rPr lang="es-CO" sz="1600" kern="1200" dirty="0" err="1">
              <a:latin typeface="Agency FB" panose="020B0503020202020204" pitchFamily="34" charset="0"/>
            </a:rPr>
            <a:t>or</a:t>
          </a:r>
          <a:r>
            <a:rPr lang="es-CO" sz="1600" kern="1200" dirty="0">
              <a:latin typeface="Agency FB" panose="020B0503020202020204" pitchFamily="34" charset="0"/>
            </a:rPr>
            <a:t> future </a:t>
          </a:r>
          <a:r>
            <a:rPr lang="es-CO" sz="1600" kern="1200" dirty="0" err="1">
              <a:latin typeface="Agency FB" panose="020B0503020202020204" pitchFamily="34" charset="0"/>
            </a:rPr>
            <a:t>publications</a:t>
          </a:r>
          <a:r>
            <a:rPr lang="es-CO" sz="1600" kern="1200" dirty="0">
              <a:latin typeface="Agency FB" panose="020B0503020202020204" pitchFamily="34" charset="0"/>
            </a:rPr>
            <a:t>.</a:t>
          </a:r>
          <a:endParaRPr lang="en-US" sz="1600" kern="1200" dirty="0">
            <a:latin typeface="Agency FB" panose="020B0503020202020204" pitchFamily="34" charset="0"/>
          </a:endParaRPr>
        </a:p>
      </dsp:txBody>
      <dsp:txXfrm>
        <a:off x="1061078" y="1683840"/>
        <a:ext cx="2823750" cy="742500"/>
      </dsp:txXfrm>
    </dsp:sp>
    <dsp:sp modelId="{BB8CCA3F-F6A7-4609-8148-EF75DE5B1273}">
      <dsp:nvSpPr>
        <dsp:cNvPr id="0" name=""/>
        <dsp:cNvSpPr/>
      </dsp:nvSpPr>
      <dsp:spPr>
        <a:xfrm>
          <a:off x="5673038" y="57834"/>
          <a:ext cx="1270687" cy="1270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EB0E34-10F9-40A7-998E-1935E230F741}">
      <dsp:nvSpPr>
        <dsp:cNvPr id="0" name=""/>
        <dsp:cNvSpPr/>
      </dsp:nvSpPr>
      <dsp:spPr>
        <a:xfrm>
          <a:off x="4378984" y="1683840"/>
          <a:ext cx="3858795" cy="74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Agency FB" panose="020B0503020202020204" pitchFamily="34" charset="0"/>
            </a:rPr>
            <a:t>Data protected by commercial interests or that other researchers cannot access</a:t>
          </a:r>
          <a:r>
            <a:rPr lang="es-CO" sz="1600" kern="1200" dirty="0">
              <a:latin typeface="Agency FB" panose="020B0503020202020204" pitchFamily="34" charset="0"/>
            </a:rPr>
            <a:t> </a:t>
          </a:r>
          <a:r>
            <a:rPr lang="es-CO" sz="1600" kern="1200" dirty="0" err="1">
              <a:latin typeface="Agency FB" panose="020B0503020202020204" pitchFamily="34" charset="0"/>
            </a:rPr>
            <a:t>limit</a:t>
          </a:r>
          <a:r>
            <a:rPr lang="es-CO" sz="1600" kern="1200" dirty="0">
              <a:latin typeface="Agency FB" panose="020B0503020202020204" pitchFamily="34" charset="0"/>
            </a:rPr>
            <a:t> </a:t>
          </a:r>
          <a:r>
            <a:rPr lang="es-CO" sz="1600" kern="1200" dirty="0" err="1">
              <a:latin typeface="Agency FB" panose="020B0503020202020204" pitchFamily="34" charset="0"/>
            </a:rPr>
            <a:t>the</a:t>
          </a:r>
          <a:r>
            <a:rPr lang="es-CO" sz="1600" kern="1200" dirty="0">
              <a:latin typeface="Agency FB" panose="020B0503020202020204" pitchFamily="34" charset="0"/>
            </a:rPr>
            <a:t> </a:t>
          </a:r>
          <a:r>
            <a:rPr lang="es-CO" sz="1600" kern="1200" dirty="0" err="1">
              <a:latin typeface="Agency FB" panose="020B0503020202020204" pitchFamily="34" charset="0"/>
            </a:rPr>
            <a:t>study’s</a:t>
          </a:r>
          <a:r>
            <a:rPr lang="es-CO" sz="1600" kern="1200" dirty="0">
              <a:latin typeface="Agency FB" panose="020B0503020202020204" pitchFamily="34" charset="0"/>
            </a:rPr>
            <a:t> </a:t>
          </a:r>
          <a:r>
            <a:rPr lang="es-CO" sz="1600" kern="1200" dirty="0" err="1">
              <a:latin typeface="Agency FB" panose="020B0503020202020204" pitchFamily="34" charset="0"/>
            </a:rPr>
            <a:t>replicability</a:t>
          </a:r>
          <a:r>
            <a:rPr lang="es-VE" sz="1600" kern="1200" dirty="0">
              <a:latin typeface="Agency FB" panose="020B0503020202020204" pitchFamily="34" charset="0"/>
            </a:rPr>
            <a:t>.</a:t>
          </a:r>
          <a:endParaRPr lang="en-US" sz="1600" kern="1200" dirty="0">
            <a:latin typeface="Agency FB" panose="020B0503020202020204" pitchFamily="34" charset="0"/>
          </a:endParaRPr>
        </a:p>
      </dsp:txBody>
      <dsp:txXfrm>
        <a:off x="4378984" y="1683840"/>
        <a:ext cx="3858795" cy="742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D674D-0346-4F49-B84D-2CA8123F2F6B}">
      <dsp:nvSpPr>
        <dsp:cNvPr id="0" name=""/>
        <dsp:cNvSpPr/>
      </dsp:nvSpPr>
      <dsp:spPr>
        <a:xfrm>
          <a:off x="902758" y="497433"/>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A6448E-83E3-4572-B175-D7E320CE9055}">
      <dsp:nvSpPr>
        <dsp:cNvPr id="0" name=""/>
        <dsp:cNvSpPr/>
      </dsp:nvSpPr>
      <dsp:spPr>
        <a:xfrm>
          <a:off x="407758" y="1749914"/>
          <a:ext cx="1800000" cy="1695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VE" sz="1600" b="0" i="1" kern="1200" dirty="0">
              <a:solidFill>
                <a:srgbClr val="C00000"/>
              </a:solidFill>
              <a:latin typeface="Agency FB" panose="020B0503020202020204" pitchFamily="34" charset="0"/>
            </a:rPr>
            <a:t>Económicas CUC </a:t>
          </a:r>
          <a:r>
            <a:rPr lang="en-US" sz="1600" kern="1200" dirty="0">
              <a:latin typeface="Agency FB" panose="020B0503020202020204" pitchFamily="34" charset="0"/>
            </a:rPr>
            <a:t>data availability policy emphasizes the importance of sharing the </a:t>
          </a:r>
          <a:r>
            <a:rPr lang="en-US" sz="1600" b="1" kern="1200" dirty="0">
              <a:latin typeface="Agency FB" panose="020B0503020202020204" pitchFamily="34" charset="0"/>
            </a:rPr>
            <a:t>minimum data set </a:t>
          </a:r>
          <a:r>
            <a:rPr lang="en-US" sz="1600" kern="1200" dirty="0">
              <a:latin typeface="Agency FB" panose="020B0503020202020204" pitchFamily="34" charset="0"/>
            </a:rPr>
            <a:t>necessary for the studies' replicability.</a:t>
          </a:r>
        </a:p>
      </dsp:txBody>
      <dsp:txXfrm>
        <a:off x="407758" y="1749914"/>
        <a:ext cx="1800000" cy="1695278"/>
      </dsp:txXfrm>
    </dsp:sp>
    <dsp:sp modelId="{E544EF4F-7E5D-4C30-9860-F44C9612172E}">
      <dsp:nvSpPr>
        <dsp:cNvPr id="0" name=""/>
        <dsp:cNvSpPr/>
      </dsp:nvSpPr>
      <dsp:spPr>
        <a:xfrm>
          <a:off x="3017758" y="497433"/>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AC9115-EDB2-4526-B10A-C29BD8532ED1}">
      <dsp:nvSpPr>
        <dsp:cNvPr id="0" name=""/>
        <dsp:cNvSpPr/>
      </dsp:nvSpPr>
      <dsp:spPr>
        <a:xfrm>
          <a:off x="2522758" y="1749914"/>
          <a:ext cx="1800000" cy="1695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CO" sz="1600" kern="1200" dirty="0" err="1">
              <a:latin typeface="Agency FB" panose="020B0503020202020204" pitchFamily="34" charset="0"/>
            </a:rPr>
            <a:t>Although</a:t>
          </a:r>
          <a:r>
            <a:rPr lang="es-CO" sz="1600" kern="1200" dirty="0">
              <a:latin typeface="Agency FB" panose="020B0503020202020204" pitchFamily="34" charset="0"/>
            </a:rPr>
            <a:t> </a:t>
          </a:r>
          <a:r>
            <a:rPr lang="es-CO" sz="1600" kern="1200" dirty="0" err="1">
              <a:latin typeface="Agency FB" panose="020B0503020202020204" pitchFamily="34" charset="0"/>
            </a:rPr>
            <a:t>there</a:t>
          </a:r>
          <a:r>
            <a:rPr lang="es-CO" sz="1600" kern="1200" dirty="0">
              <a:latin typeface="Agency FB" panose="020B0503020202020204" pitchFamily="34" charset="0"/>
            </a:rPr>
            <a:t> are </a:t>
          </a:r>
          <a:r>
            <a:rPr lang="es-CO" sz="1600" kern="1200" dirty="0" err="1">
              <a:latin typeface="Agency FB" panose="020B0503020202020204" pitchFamily="34" charset="0"/>
            </a:rPr>
            <a:t>exceptions</a:t>
          </a:r>
          <a:r>
            <a:rPr lang="es-CO" sz="1600" kern="1200" dirty="0">
              <a:latin typeface="Agency FB" panose="020B0503020202020204" pitchFamily="34" charset="0"/>
            </a:rPr>
            <a:t> </a:t>
          </a:r>
          <a:r>
            <a:rPr lang="es-CO" sz="1600" kern="1200" dirty="0" err="1">
              <a:latin typeface="Agency FB" panose="020B0503020202020204" pitchFamily="34" charset="0"/>
            </a:rPr>
            <a:t>for</a:t>
          </a:r>
          <a:r>
            <a:rPr lang="es-CO" sz="1600" kern="1200" dirty="0">
              <a:latin typeface="Agency FB" panose="020B0503020202020204" pitchFamily="34" charset="0"/>
            </a:rPr>
            <a:t> sensitive </a:t>
          </a:r>
          <a:r>
            <a:rPr lang="es-CO" sz="1600" kern="1200" dirty="0" err="1">
              <a:latin typeface="Agency FB" panose="020B0503020202020204" pitchFamily="34" charset="0"/>
            </a:rPr>
            <a:t>or</a:t>
          </a:r>
          <a:r>
            <a:rPr lang="es-CO" sz="1600" kern="1200" dirty="0">
              <a:latin typeface="Agency FB" panose="020B0503020202020204" pitchFamily="34" charset="0"/>
            </a:rPr>
            <a:t> </a:t>
          </a:r>
          <a:r>
            <a:rPr lang="es-CO" sz="1600" kern="1200" dirty="0" err="1">
              <a:latin typeface="Agency FB" panose="020B0503020202020204" pitchFamily="34" charset="0"/>
            </a:rPr>
            <a:t>third-party</a:t>
          </a:r>
          <a:r>
            <a:rPr lang="es-CO" sz="1600" kern="1200" dirty="0">
              <a:latin typeface="Agency FB" panose="020B0503020202020204" pitchFamily="34" charset="0"/>
            </a:rPr>
            <a:t> data, </a:t>
          </a:r>
          <a:r>
            <a:rPr lang="es-CO" sz="1600" kern="1200" dirty="0" err="1">
              <a:latin typeface="Agency FB" panose="020B0503020202020204" pitchFamily="34" charset="0"/>
            </a:rPr>
            <a:t>authors</a:t>
          </a:r>
          <a:r>
            <a:rPr lang="es-CO" sz="1600" kern="1200" dirty="0">
              <a:latin typeface="Agency FB" panose="020B0503020202020204" pitchFamily="34" charset="0"/>
            </a:rPr>
            <a:t> </a:t>
          </a:r>
          <a:r>
            <a:rPr lang="es-CO" sz="1600" kern="1200" dirty="0" err="1">
              <a:latin typeface="Agency FB" panose="020B0503020202020204" pitchFamily="34" charset="0"/>
            </a:rPr>
            <a:t>must</a:t>
          </a:r>
          <a:r>
            <a:rPr lang="es-CO" sz="1600" kern="1200" dirty="0">
              <a:latin typeface="Agency FB" panose="020B0503020202020204" pitchFamily="34" charset="0"/>
            </a:rPr>
            <a:t> be </a:t>
          </a:r>
          <a:r>
            <a:rPr lang="es-CO" sz="1600" kern="1200" dirty="0" err="1">
              <a:latin typeface="Agency FB" panose="020B0503020202020204" pitchFamily="34" charset="0"/>
            </a:rPr>
            <a:t>transparent</a:t>
          </a:r>
          <a:r>
            <a:rPr lang="es-CO" sz="1600" kern="1200" dirty="0">
              <a:latin typeface="Agency FB" panose="020B0503020202020204" pitchFamily="34" charset="0"/>
            </a:rPr>
            <a:t> </a:t>
          </a:r>
          <a:r>
            <a:rPr lang="es-CO" sz="1600" kern="1200" dirty="0" err="1">
              <a:latin typeface="Agency FB" panose="020B0503020202020204" pitchFamily="34" charset="0"/>
            </a:rPr>
            <a:t>about</a:t>
          </a:r>
          <a:r>
            <a:rPr lang="es-CO" sz="1600" kern="1200" dirty="0">
              <a:latin typeface="Agency FB" panose="020B0503020202020204" pitchFamily="34" charset="0"/>
            </a:rPr>
            <a:t> </a:t>
          </a:r>
          <a:r>
            <a:rPr lang="es-CO" sz="1600" kern="1200" dirty="0" err="1">
              <a:latin typeface="Agency FB" panose="020B0503020202020204" pitchFamily="34" charset="0"/>
            </a:rPr>
            <a:t>access</a:t>
          </a:r>
          <a:r>
            <a:rPr lang="es-CO" sz="1600" kern="1200" dirty="0">
              <a:latin typeface="Agency FB" panose="020B0503020202020204" pitchFamily="34" charset="0"/>
            </a:rPr>
            <a:t> </a:t>
          </a:r>
          <a:r>
            <a:rPr lang="es-CO" sz="1600" kern="1200" dirty="0" err="1">
              <a:latin typeface="Agency FB" panose="020B0503020202020204" pitchFamily="34" charset="0"/>
            </a:rPr>
            <a:t>restrictions</a:t>
          </a:r>
          <a:r>
            <a:rPr lang="es-CO" sz="1600" kern="1200" dirty="0">
              <a:latin typeface="Agency FB" panose="020B0503020202020204" pitchFamily="34" charset="0"/>
            </a:rPr>
            <a:t> and </a:t>
          </a:r>
          <a:r>
            <a:rPr lang="es-CO" sz="1600" kern="1200" dirty="0" err="1">
              <a:latin typeface="Agency FB" panose="020B0503020202020204" pitchFamily="34" charset="0"/>
            </a:rPr>
            <a:t>follow</a:t>
          </a:r>
          <a:r>
            <a:rPr lang="es-CO" sz="1600" kern="1200" dirty="0">
              <a:latin typeface="Agency FB" panose="020B0503020202020204" pitchFamily="34" charset="0"/>
            </a:rPr>
            <a:t> </a:t>
          </a:r>
          <a:r>
            <a:rPr lang="es-CO" sz="1600" kern="1200" dirty="0" err="1">
              <a:latin typeface="Agency FB" panose="020B0503020202020204" pitchFamily="34" charset="0"/>
            </a:rPr>
            <a:t>relevant</a:t>
          </a:r>
          <a:r>
            <a:rPr lang="es-CO" sz="1600" kern="1200" dirty="0">
              <a:latin typeface="Agency FB" panose="020B0503020202020204" pitchFamily="34" charset="0"/>
            </a:rPr>
            <a:t> </a:t>
          </a:r>
          <a:r>
            <a:rPr lang="es-CO" sz="1600" b="1" kern="1200" dirty="0" err="1">
              <a:latin typeface="Agency FB" panose="020B0503020202020204" pitchFamily="34" charset="0"/>
            </a:rPr>
            <a:t>ethical</a:t>
          </a:r>
          <a:r>
            <a:rPr lang="es-CO" sz="1600" b="1" kern="1200" dirty="0">
              <a:latin typeface="Agency FB" panose="020B0503020202020204" pitchFamily="34" charset="0"/>
            </a:rPr>
            <a:t> and legal </a:t>
          </a:r>
          <a:r>
            <a:rPr lang="es-CO" sz="1600" b="1" kern="1200" dirty="0" err="1">
              <a:latin typeface="Agency FB" panose="020B0503020202020204" pitchFamily="34" charset="0"/>
            </a:rPr>
            <a:t>standards</a:t>
          </a:r>
          <a:r>
            <a:rPr lang="es-CO" sz="1600" kern="1200" dirty="0">
              <a:latin typeface="Agency FB" panose="020B0503020202020204" pitchFamily="34" charset="0"/>
            </a:rPr>
            <a:t>.</a:t>
          </a:r>
          <a:r>
            <a:rPr lang="es-VE" sz="1600" kern="1200" dirty="0">
              <a:latin typeface="Agency FB" panose="020B0503020202020204" pitchFamily="34" charset="0"/>
            </a:rPr>
            <a:t> </a:t>
          </a:r>
          <a:endParaRPr lang="en-US" sz="1600" kern="1200" dirty="0">
            <a:latin typeface="Agency FB" panose="020B0503020202020204" pitchFamily="34" charset="0"/>
          </a:endParaRPr>
        </a:p>
      </dsp:txBody>
      <dsp:txXfrm>
        <a:off x="2522758" y="1749914"/>
        <a:ext cx="1800000" cy="1695278"/>
      </dsp:txXfrm>
    </dsp:sp>
    <dsp:sp modelId="{02924C80-1B51-4C44-912E-C0C84D063AB3}">
      <dsp:nvSpPr>
        <dsp:cNvPr id="0" name=""/>
        <dsp:cNvSpPr/>
      </dsp:nvSpPr>
      <dsp:spPr>
        <a:xfrm>
          <a:off x="5132758" y="497433"/>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37D5CF-30FA-4784-836D-DBE3C1C53961}">
      <dsp:nvSpPr>
        <dsp:cNvPr id="0" name=""/>
        <dsp:cNvSpPr/>
      </dsp:nvSpPr>
      <dsp:spPr>
        <a:xfrm>
          <a:off x="4637758" y="1749914"/>
          <a:ext cx="1800000" cy="1695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s-CO" sz="1600" kern="1200" dirty="0" err="1">
              <a:latin typeface="Agency FB" panose="020B0503020202020204" pitchFamily="34" charset="0"/>
            </a:rPr>
            <a:t>Depositing</a:t>
          </a:r>
          <a:r>
            <a:rPr lang="es-CO" sz="1600" kern="1200" dirty="0">
              <a:latin typeface="Agency FB" panose="020B0503020202020204" pitchFamily="34" charset="0"/>
            </a:rPr>
            <a:t> data in </a:t>
          </a:r>
          <a:r>
            <a:rPr lang="es-CO" sz="1600" b="1" kern="1200" dirty="0" err="1">
              <a:latin typeface="Agency FB" panose="020B0503020202020204" pitchFamily="34" charset="0"/>
            </a:rPr>
            <a:t>public</a:t>
          </a:r>
          <a:r>
            <a:rPr lang="es-CO" sz="1600" b="1" kern="1200" dirty="0">
              <a:latin typeface="Agency FB" panose="020B0503020202020204" pitchFamily="34" charset="0"/>
            </a:rPr>
            <a:t> </a:t>
          </a:r>
          <a:r>
            <a:rPr lang="es-CO" sz="1600" b="1" kern="1200" dirty="0" err="1">
              <a:latin typeface="Agency FB" panose="020B0503020202020204" pitchFamily="34" charset="0"/>
            </a:rPr>
            <a:t>repositories</a:t>
          </a:r>
          <a:r>
            <a:rPr lang="es-CO" sz="1600" kern="1200" dirty="0">
              <a:latin typeface="Agency FB" panose="020B0503020202020204" pitchFamily="34" charset="0"/>
            </a:rPr>
            <a:t> </a:t>
          </a:r>
          <a:r>
            <a:rPr lang="es-CO" sz="1600" kern="1200" dirty="0" err="1">
              <a:latin typeface="Agency FB" panose="020B0503020202020204" pitchFamily="34" charset="0"/>
            </a:rPr>
            <a:t>is</a:t>
          </a:r>
          <a:r>
            <a:rPr lang="es-CO" sz="1600" kern="1200" dirty="0">
              <a:latin typeface="Agency FB" panose="020B0503020202020204" pitchFamily="34" charset="0"/>
            </a:rPr>
            <a:t> </a:t>
          </a:r>
          <a:r>
            <a:rPr lang="es-CO" sz="1600" kern="1200" dirty="0" err="1">
              <a:latin typeface="Agency FB" panose="020B0503020202020204" pitchFamily="34" charset="0"/>
            </a:rPr>
            <a:t>the</a:t>
          </a:r>
          <a:r>
            <a:rPr lang="es-CO" sz="1600" kern="1200" dirty="0">
              <a:latin typeface="Agency FB" panose="020B0503020202020204" pitchFamily="34" charset="0"/>
            </a:rPr>
            <a:t> </a:t>
          </a:r>
          <a:r>
            <a:rPr lang="es-CO" sz="1600" kern="1200" dirty="0" err="1">
              <a:latin typeface="Agency FB" panose="020B0503020202020204" pitchFamily="34" charset="0"/>
            </a:rPr>
            <a:t>preferred</a:t>
          </a:r>
          <a:r>
            <a:rPr lang="es-CO" sz="1600" kern="1200" dirty="0">
              <a:latin typeface="Agency FB" panose="020B0503020202020204" pitchFamily="34" charset="0"/>
            </a:rPr>
            <a:t> </a:t>
          </a:r>
          <a:r>
            <a:rPr lang="es-CO" sz="1600" kern="1200" dirty="0" err="1">
              <a:latin typeface="Agency FB" panose="020B0503020202020204" pitchFamily="34" charset="0"/>
            </a:rPr>
            <a:t>way</a:t>
          </a:r>
          <a:r>
            <a:rPr lang="es-CO" sz="1600" kern="1200" dirty="0">
              <a:latin typeface="Agency FB" panose="020B0503020202020204" pitchFamily="34" charset="0"/>
            </a:rPr>
            <a:t> </a:t>
          </a:r>
          <a:r>
            <a:rPr lang="es-CO" sz="1600" kern="1200" dirty="0" err="1">
              <a:latin typeface="Agency FB" panose="020B0503020202020204" pitchFamily="34" charset="0"/>
            </a:rPr>
            <a:t>to</a:t>
          </a:r>
          <a:r>
            <a:rPr lang="es-CO" sz="1600" kern="1200" dirty="0">
              <a:latin typeface="Agency FB" panose="020B0503020202020204" pitchFamily="34" charset="0"/>
            </a:rPr>
            <a:t> </a:t>
          </a:r>
          <a:r>
            <a:rPr lang="es-CO" sz="1600" kern="1200" dirty="0" err="1">
              <a:latin typeface="Agency FB" panose="020B0503020202020204" pitchFamily="34" charset="0"/>
            </a:rPr>
            <a:t>ensure</a:t>
          </a:r>
          <a:r>
            <a:rPr lang="es-CO" sz="1600" kern="1200" dirty="0">
              <a:latin typeface="Agency FB" panose="020B0503020202020204" pitchFamily="34" charset="0"/>
            </a:rPr>
            <a:t> </a:t>
          </a:r>
          <a:r>
            <a:rPr lang="es-CO" sz="1600" kern="1200" dirty="0" err="1">
              <a:latin typeface="Agency FB" panose="020B0503020202020204" pitchFamily="34" charset="0"/>
            </a:rPr>
            <a:t>access</a:t>
          </a:r>
          <a:r>
            <a:rPr lang="es-CO" sz="1600" kern="1200" dirty="0">
              <a:latin typeface="Agency FB" panose="020B0503020202020204" pitchFamily="34" charset="0"/>
            </a:rPr>
            <a:t> </a:t>
          </a:r>
          <a:r>
            <a:rPr lang="es-CO" sz="1600" kern="1200" dirty="0" err="1">
              <a:latin typeface="Agency FB" panose="020B0503020202020204" pitchFamily="34" charset="0"/>
            </a:rPr>
            <a:t>to</a:t>
          </a:r>
          <a:r>
            <a:rPr lang="es-CO" sz="1600" kern="1200" dirty="0">
              <a:latin typeface="Agency FB" panose="020B0503020202020204" pitchFamily="34" charset="0"/>
            </a:rPr>
            <a:t> data, </a:t>
          </a:r>
          <a:r>
            <a:rPr lang="es-CO" sz="1600" kern="1200" dirty="0" err="1">
              <a:latin typeface="Agency FB" panose="020B0503020202020204" pitchFamily="34" charset="0"/>
            </a:rPr>
            <a:t>while</a:t>
          </a:r>
          <a:r>
            <a:rPr lang="es-CO" sz="1600" kern="1200" dirty="0">
              <a:latin typeface="Agency FB" panose="020B0503020202020204" pitchFamily="34" charset="0"/>
            </a:rPr>
            <a:t> data </a:t>
          </a:r>
          <a:r>
            <a:rPr lang="es-CO" sz="1600" kern="1200" dirty="0" err="1">
              <a:latin typeface="Agency FB" panose="020B0503020202020204" pitchFamily="34" charset="0"/>
            </a:rPr>
            <a:t>citations</a:t>
          </a:r>
          <a:r>
            <a:rPr lang="es-CO" sz="1600" kern="1200" dirty="0">
              <a:latin typeface="Agency FB" panose="020B0503020202020204" pitchFamily="34" charset="0"/>
            </a:rPr>
            <a:t> </a:t>
          </a:r>
          <a:r>
            <a:rPr lang="es-CO" sz="1600" kern="1200" dirty="0" err="1">
              <a:latin typeface="Agency FB" panose="020B0503020202020204" pitchFamily="34" charset="0"/>
            </a:rPr>
            <a:t>should</a:t>
          </a:r>
          <a:r>
            <a:rPr lang="es-CO" sz="1600" kern="1200" dirty="0">
              <a:latin typeface="Agency FB" panose="020B0503020202020204" pitchFamily="34" charset="0"/>
            </a:rPr>
            <a:t> </a:t>
          </a:r>
          <a:r>
            <a:rPr lang="es-CO" sz="1600" kern="1200" dirty="0" err="1">
              <a:latin typeface="Agency FB" panose="020B0503020202020204" pitchFamily="34" charset="0"/>
            </a:rPr>
            <a:t>include</a:t>
          </a:r>
          <a:r>
            <a:rPr lang="es-CO" sz="1600" kern="1200" dirty="0">
              <a:latin typeface="Agency FB" panose="020B0503020202020204" pitchFamily="34" charset="0"/>
            </a:rPr>
            <a:t> </a:t>
          </a:r>
          <a:r>
            <a:rPr lang="es-CO" sz="1600" kern="1200" dirty="0" err="1">
              <a:latin typeface="Agency FB" panose="020B0503020202020204" pitchFamily="34" charset="0"/>
            </a:rPr>
            <a:t>persistent</a:t>
          </a:r>
          <a:r>
            <a:rPr lang="es-CO" sz="1600" kern="1200" dirty="0">
              <a:latin typeface="Agency FB" panose="020B0503020202020204" pitchFamily="34" charset="0"/>
            </a:rPr>
            <a:t> </a:t>
          </a:r>
          <a:r>
            <a:rPr lang="es-CO" sz="1600" kern="1200" dirty="0" err="1">
              <a:latin typeface="Agency FB" panose="020B0503020202020204" pitchFamily="34" charset="0"/>
            </a:rPr>
            <a:t>identifiers</a:t>
          </a:r>
          <a:r>
            <a:rPr lang="es-CO" sz="1600" kern="1200" dirty="0">
              <a:latin typeface="Agency FB" panose="020B0503020202020204" pitchFamily="34" charset="0"/>
            </a:rPr>
            <a:t> (</a:t>
          </a:r>
          <a:r>
            <a:rPr lang="es-CO" sz="1600" kern="1200" dirty="0" err="1">
              <a:latin typeface="Agency FB" panose="020B0503020202020204" pitchFamily="34" charset="0"/>
            </a:rPr>
            <a:t>DOIs</a:t>
          </a:r>
          <a:r>
            <a:rPr lang="es-CO" sz="1600" kern="1200" dirty="0">
              <a:latin typeface="Agency FB" panose="020B0503020202020204" pitchFamily="34" charset="0"/>
            </a:rPr>
            <a:t>)</a:t>
          </a:r>
          <a:r>
            <a:rPr lang="es-VE" sz="1600" kern="1200" dirty="0">
              <a:latin typeface="Agency FB" panose="020B0503020202020204" pitchFamily="34" charset="0"/>
            </a:rPr>
            <a:t>.</a:t>
          </a:r>
          <a:endParaRPr lang="en-US" sz="1600" kern="1200" dirty="0">
            <a:latin typeface="Agency FB" panose="020B0503020202020204" pitchFamily="34" charset="0"/>
          </a:endParaRPr>
        </a:p>
      </dsp:txBody>
      <dsp:txXfrm>
        <a:off x="4637758" y="1749914"/>
        <a:ext cx="1800000" cy="1695278"/>
      </dsp:txXfrm>
    </dsp:sp>
    <dsp:sp modelId="{8FBF912B-6834-4F7E-8025-CD2E0B56553B}">
      <dsp:nvSpPr>
        <dsp:cNvPr id="0" name=""/>
        <dsp:cNvSpPr/>
      </dsp:nvSpPr>
      <dsp:spPr>
        <a:xfrm>
          <a:off x="7247758" y="497433"/>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60B8B-687E-4B41-BAF4-CC6E8E57FD15}">
      <dsp:nvSpPr>
        <dsp:cNvPr id="0" name=""/>
        <dsp:cNvSpPr/>
      </dsp:nvSpPr>
      <dsp:spPr>
        <a:xfrm>
          <a:off x="6752758" y="1749914"/>
          <a:ext cx="1800000" cy="16952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Agency FB" panose="020B0503020202020204" pitchFamily="34" charset="0"/>
            </a:rPr>
            <a:t>Overall, the goal is to </a:t>
          </a:r>
          <a:r>
            <a:rPr lang="es-CO" sz="1600" kern="1200" dirty="0" err="1">
              <a:latin typeface="Agency FB" panose="020B0503020202020204" pitchFamily="34" charset="0"/>
            </a:rPr>
            <a:t>Promote</a:t>
          </a:r>
          <a:r>
            <a:rPr lang="es-CO" sz="1600" kern="1200" dirty="0">
              <a:latin typeface="Agency FB" panose="020B0503020202020204" pitchFamily="34" charset="0"/>
            </a:rPr>
            <a:t> </a:t>
          </a:r>
          <a:r>
            <a:rPr lang="es-CO" sz="1600" b="1" kern="1200" dirty="0" err="1">
              <a:latin typeface="Agency FB" panose="020B0503020202020204" pitchFamily="34" charset="0"/>
            </a:rPr>
            <a:t>transparency</a:t>
          </a:r>
          <a:r>
            <a:rPr lang="es-CO" sz="1600" kern="1200" dirty="0">
              <a:latin typeface="Agency FB" panose="020B0503020202020204" pitchFamily="34" charset="0"/>
            </a:rPr>
            <a:t> and </a:t>
          </a:r>
          <a:r>
            <a:rPr lang="es-CO" sz="1600" b="1" kern="1200" dirty="0" err="1">
              <a:latin typeface="Agency FB" panose="020B0503020202020204" pitchFamily="34" charset="0"/>
            </a:rPr>
            <a:t>reproducibility</a:t>
          </a:r>
          <a:r>
            <a:rPr lang="es-CO" sz="1600" kern="1200" dirty="0">
              <a:latin typeface="Agency FB" panose="020B0503020202020204" pitchFamily="34" charset="0"/>
            </a:rPr>
            <a:t> </a:t>
          </a:r>
          <a:r>
            <a:rPr lang="es-CO" sz="1600" kern="1200" dirty="0" err="1">
              <a:latin typeface="Agency FB" panose="020B0503020202020204" pitchFamily="34" charset="0"/>
            </a:rPr>
            <a:t>of</a:t>
          </a:r>
          <a:r>
            <a:rPr lang="es-CO" sz="1600" kern="1200" dirty="0">
              <a:latin typeface="Agency FB" panose="020B0503020202020204" pitchFamily="34" charset="0"/>
            </a:rPr>
            <a:t> </a:t>
          </a:r>
          <a:r>
            <a:rPr lang="es-CO" sz="1600" kern="1200" dirty="0" err="1">
              <a:latin typeface="Agency FB" panose="020B0503020202020204" pitchFamily="34" charset="0"/>
            </a:rPr>
            <a:t>science</a:t>
          </a:r>
          <a:r>
            <a:rPr lang="es-CO" sz="1600" kern="1200" dirty="0">
              <a:latin typeface="Agency FB" panose="020B0503020202020204" pitchFamily="34" charset="0"/>
            </a:rPr>
            <a:t> </a:t>
          </a:r>
          <a:r>
            <a:rPr lang="es-CO" sz="1600" kern="1200" dirty="0" err="1">
              <a:latin typeface="Agency FB" panose="020B0503020202020204" pitchFamily="34" charset="0"/>
            </a:rPr>
            <a:t>while</a:t>
          </a:r>
          <a:r>
            <a:rPr lang="es-CO" sz="1600" kern="1200" dirty="0">
              <a:latin typeface="Agency FB" panose="020B0503020202020204" pitchFamily="34" charset="0"/>
            </a:rPr>
            <a:t> </a:t>
          </a:r>
          <a:r>
            <a:rPr lang="es-CO" sz="1600" kern="1200" dirty="0" err="1">
              <a:latin typeface="Agency FB" panose="020B0503020202020204" pitchFamily="34" charset="0"/>
            </a:rPr>
            <a:t>respecting</a:t>
          </a:r>
          <a:r>
            <a:rPr lang="es-CO" sz="1600" kern="1200" dirty="0">
              <a:latin typeface="Agency FB" panose="020B0503020202020204" pitchFamily="34" charset="0"/>
            </a:rPr>
            <a:t> </a:t>
          </a:r>
          <a:r>
            <a:rPr lang="es-CO" sz="1600" b="1" kern="1200" dirty="0" err="1">
              <a:latin typeface="Agency FB" panose="020B0503020202020204" pitchFamily="34" charset="0"/>
            </a:rPr>
            <a:t>privacy</a:t>
          </a:r>
          <a:r>
            <a:rPr lang="es-CO" sz="1600" kern="1200" dirty="0">
              <a:latin typeface="Agency FB" panose="020B0503020202020204" pitchFamily="34" charset="0"/>
            </a:rPr>
            <a:t> and </a:t>
          </a:r>
          <a:r>
            <a:rPr lang="es-CO" sz="1600" kern="1200" dirty="0" err="1">
              <a:latin typeface="Agency FB" panose="020B0503020202020204" pitchFamily="34" charset="0"/>
            </a:rPr>
            <a:t>applicable</a:t>
          </a:r>
          <a:r>
            <a:rPr lang="es-CO" sz="1600" kern="1200" dirty="0">
              <a:latin typeface="Agency FB" panose="020B0503020202020204" pitchFamily="34" charset="0"/>
            </a:rPr>
            <a:t> </a:t>
          </a:r>
          <a:r>
            <a:rPr lang="es-CO" sz="1600" kern="1200" dirty="0" err="1">
              <a:latin typeface="Agency FB" panose="020B0503020202020204" pitchFamily="34" charset="0"/>
            </a:rPr>
            <a:t>regulations</a:t>
          </a:r>
          <a:r>
            <a:rPr lang="es-CO" sz="1600" kern="1200" dirty="0">
              <a:latin typeface="Agency FB" panose="020B0503020202020204" pitchFamily="34" charset="0"/>
            </a:rPr>
            <a:t>.</a:t>
          </a:r>
          <a:endParaRPr lang="en-US" sz="1600" kern="1200" dirty="0">
            <a:latin typeface="Agency FB" panose="020B0503020202020204" pitchFamily="34" charset="0"/>
          </a:endParaRPr>
        </a:p>
      </dsp:txBody>
      <dsp:txXfrm>
        <a:off x="6752758" y="1749914"/>
        <a:ext cx="1800000" cy="169527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AE46FD-C529-34DE-2A3A-8311B3565C14}"/>
              </a:ext>
            </a:extLst>
          </p:cNvPr>
          <p:cNvSpPr>
            <a:spLocks noGrp="1"/>
          </p:cNvSpPr>
          <p:nvPr>
            <p:ph type="ctrTitle"/>
          </p:nvPr>
        </p:nvSpPr>
        <p:spPr>
          <a:xfrm>
            <a:off x="1524000" y="1122363"/>
            <a:ext cx="3971925" cy="2387600"/>
          </a:xfrm>
        </p:spPr>
        <p:txBody>
          <a:bodyPr anchor="b"/>
          <a:lstStyle>
            <a:lvl1pPr algn="ctr">
              <a:defRPr sz="60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stStyle>
          <a:p>
            <a:r>
              <a:rPr lang="es-ES" dirty="0"/>
              <a:t>Haga clic para modificar el estilo de título del patrón</a:t>
            </a:r>
            <a:endParaRPr lang="es-CO" dirty="0"/>
          </a:p>
        </p:txBody>
      </p:sp>
      <p:sp>
        <p:nvSpPr>
          <p:cNvPr id="3" name="Subtítulo 2">
            <a:extLst>
              <a:ext uri="{FF2B5EF4-FFF2-40B4-BE49-F238E27FC236}">
                <a16:creationId xmlns:a16="http://schemas.microsoft.com/office/drawing/2014/main" id="{98AB4A58-834E-4D44-945E-7B587F45B806}"/>
              </a:ext>
            </a:extLst>
          </p:cNvPr>
          <p:cNvSpPr>
            <a:spLocks noGrp="1"/>
          </p:cNvSpPr>
          <p:nvPr>
            <p:ph type="subTitle" idx="1"/>
          </p:nvPr>
        </p:nvSpPr>
        <p:spPr>
          <a:xfrm>
            <a:off x="1524000" y="3602038"/>
            <a:ext cx="3609975" cy="1655762"/>
          </a:xfrm>
        </p:spPr>
        <p:txBody>
          <a:bodyPr/>
          <a:lstStyle>
            <a:lvl1pPr marL="0" indent="0" algn="ctr">
              <a:buNone/>
              <a:defRPr sz="2400">
                <a:solidFill>
                  <a:schemeClr val="bg1"/>
                </a:solidFill>
                <a:latin typeface="Red Hat Display" panose="02010303040201060303" pitchFamily="2" charset="0"/>
                <a:ea typeface="Red Hat Display" panose="02010303040201060303" pitchFamily="2" charset="0"/>
                <a:cs typeface="Red Hat Display" panose="020103030402010603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 del patrón</a:t>
            </a:r>
            <a:endParaRPr lang="es-CO" dirty="0"/>
          </a:p>
        </p:txBody>
      </p:sp>
      <p:sp>
        <p:nvSpPr>
          <p:cNvPr id="4" name="Marcador de fecha 3">
            <a:extLst>
              <a:ext uri="{FF2B5EF4-FFF2-40B4-BE49-F238E27FC236}">
                <a16:creationId xmlns:a16="http://schemas.microsoft.com/office/drawing/2014/main" id="{9B175371-FEF0-6971-29A7-A8572EDE7710}"/>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101D6687-4E44-4853-99F8-46DA5734D48E}"/>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939EA8F-918E-571D-079F-F50604DC933C}"/>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725780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chemeClr val="bg1"/>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52510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EB101F-FF3D-A09F-C788-227B9B263999}"/>
              </a:ext>
            </a:extLst>
          </p:cNvPr>
          <p:cNvSpPr>
            <a:spLocks noGrp="1"/>
          </p:cNvSpPr>
          <p:nvPr>
            <p:ph type="title"/>
          </p:nvPr>
        </p:nvSpPr>
        <p:spPr>
          <a:xfrm>
            <a:off x="839789" y="695324"/>
            <a:ext cx="3446462" cy="1362075"/>
          </a:xfrm>
        </p:spPr>
        <p:txBody>
          <a:bodyPr anchor="b"/>
          <a:lstStyle>
            <a:lvl1pPr>
              <a:defRPr sz="3200" b="1">
                <a:solidFill>
                  <a:srgbClr val="B70E0C"/>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77175DAD-1527-6136-22F2-6468AA62B85F}"/>
              </a:ext>
            </a:extLst>
          </p:cNvPr>
          <p:cNvSpPr>
            <a:spLocks noGrp="1"/>
          </p:cNvSpPr>
          <p:nvPr>
            <p:ph idx="1"/>
          </p:nvPr>
        </p:nvSpPr>
        <p:spPr>
          <a:xfrm>
            <a:off x="5183188" y="987425"/>
            <a:ext cx="6172200" cy="4873625"/>
          </a:xfrm>
        </p:spPr>
        <p:txBody>
          <a:bodyPr/>
          <a:lstStyle>
            <a:lvl1pPr>
              <a:defRPr sz="3200">
                <a:solidFill>
                  <a:schemeClr val="bg1"/>
                </a:solidFill>
                <a:latin typeface="+mj-lt"/>
              </a:defRPr>
            </a:lvl1pPr>
            <a:lvl2pPr>
              <a:defRPr sz="2800">
                <a:solidFill>
                  <a:schemeClr val="bg1"/>
                </a:solidFill>
                <a:latin typeface="+mj-lt"/>
              </a:defRPr>
            </a:lvl2pPr>
            <a:lvl3pPr>
              <a:defRPr sz="2400">
                <a:solidFill>
                  <a:schemeClr val="bg1"/>
                </a:solidFill>
                <a:latin typeface="+mj-lt"/>
              </a:defRPr>
            </a:lvl3pPr>
            <a:lvl4pPr>
              <a:defRPr sz="2000">
                <a:solidFill>
                  <a:schemeClr val="bg1"/>
                </a:solidFill>
                <a:latin typeface="+mj-lt"/>
              </a:defRPr>
            </a:lvl4pPr>
            <a:lvl5pPr>
              <a:defRPr sz="2000">
                <a:solidFill>
                  <a:schemeClr val="bg1"/>
                </a:solidFill>
                <a:latin typeface="+mj-lt"/>
              </a:defRPr>
            </a:lvl5pPr>
            <a:lvl6pPr>
              <a:defRPr sz="2000"/>
            </a:lvl6pPr>
            <a:lvl7pPr>
              <a:defRPr sz="2000"/>
            </a:lvl7pPr>
            <a:lvl8pPr>
              <a:defRPr sz="2000"/>
            </a:lvl8pPr>
            <a:lvl9pPr>
              <a:defRPr sz="2000"/>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texto 3">
            <a:extLst>
              <a:ext uri="{FF2B5EF4-FFF2-40B4-BE49-F238E27FC236}">
                <a16:creationId xmlns:a16="http://schemas.microsoft.com/office/drawing/2014/main" id="{5575B214-49A6-AB77-A022-74BF49450346}"/>
              </a:ext>
            </a:extLst>
          </p:cNvPr>
          <p:cNvSpPr>
            <a:spLocks noGrp="1"/>
          </p:cNvSpPr>
          <p:nvPr>
            <p:ph type="body" sz="half" idx="2"/>
          </p:nvPr>
        </p:nvSpPr>
        <p:spPr>
          <a:xfrm>
            <a:off x="839789" y="2238376"/>
            <a:ext cx="3446462" cy="3630612"/>
          </a:xfrm>
        </p:spPr>
        <p:txBody>
          <a:bodyPr/>
          <a:lstStyle>
            <a:lvl1pPr marL="0" indent="0">
              <a:buNone/>
              <a:defRPr sz="1600">
                <a:solidFill>
                  <a:srgbClr val="B70E0C"/>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B3D2426D-3197-2BC3-2BDB-D63026C452FA}"/>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6" name="Marcador de pie de página 5">
            <a:extLst>
              <a:ext uri="{FF2B5EF4-FFF2-40B4-BE49-F238E27FC236}">
                <a16:creationId xmlns:a16="http://schemas.microsoft.com/office/drawing/2014/main" id="{5F08F350-A898-0049-65AA-A5FB8F54D89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406F4BF-6E27-B4AD-592D-C2F9B363930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12121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D1322D-5987-C108-EA25-C78C6AC6A708}"/>
              </a:ext>
            </a:extLst>
          </p:cNvPr>
          <p:cNvSpPr>
            <a:spLocks noGrp="1"/>
          </p:cNvSpPr>
          <p:nvPr>
            <p:ph type="title"/>
          </p:nvPr>
        </p:nvSpPr>
        <p:spPr>
          <a:xfrm>
            <a:off x="839789" y="457200"/>
            <a:ext cx="3484562" cy="1600200"/>
          </a:xfrm>
        </p:spPr>
        <p:txBody>
          <a:bodyPr anchor="b"/>
          <a:lstStyle>
            <a:lvl1pPr>
              <a:defRPr sz="3200">
                <a:solidFill>
                  <a:schemeClr val="bg1"/>
                </a:solidFill>
              </a:defRPr>
            </a:lvl1pPr>
          </a:lstStyle>
          <a:p>
            <a:r>
              <a:rPr lang="es-ES" dirty="0"/>
              <a:t>Haga clic para modificar el estilo de título del patrón</a:t>
            </a:r>
            <a:endParaRPr lang="es-CO" dirty="0"/>
          </a:p>
        </p:txBody>
      </p:sp>
      <p:sp>
        <p:nvSpPr>
          <p:cNvPr id="3" name="Marcador de posición de imagen 2">
            <a:extLst>
              <a:ext uri="{FF2B5EF4-FFF2-40B4-BE49-F238E27FC236}">
                <a16:creationId xmlns:a16="http://schemas.microsoft.com/office/drawing/2014/main" id="{194508FA-34E0-1DA4-9993-CCF9EC708915}"/>
              </a:ext>
            </a:extLst>
          </p:cNvPr>
          <p:cNvSpPr>
            <a:spLocks noGrp="1"/>
          </p:cNvSpPr>
          <p:nvPr>
            <p:ph type="pic" idx="1"/>
          </p:nvPr>
        </p:nvSpPr>
        <p:spPr>
          <a:xfrm>
            <a:off x="5183188" y="987425"/>
            <a:ext cx="6172200" cy="4873625"/>
          </a:xfrm>
        </p:spPr>
        <p:txBody>
          <a:bodyPr/>
          <a:lstStyle>
            <a:lvl1pPr marL="0" indent="0">
              <a:buNone/>
              <a:defRPr sz="3200">
                <a:solidFill>
                  <a:schemeClr val="bg1"/>
                </a:solidFill>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dirty="0"/>
          </a:p>
        </p:txBody>
      </p:sp>
      <p:sp>
        <p:nvSpPr>
          <p:cNvPr id="4" name="Marcador de texto 3">
            <a:extLst>
              <a:ext uri="{FF2B5EF4-FFF2-40B4-BE49-F238E27FC236}">
                <a16:creationId xmlns:a16="http://schemas.microsoft.com/office/drawing/2014/main" id="{184734A3-5DC0-5062-1349-1A47D47FF173}"/>
              </a:ext>
            </a:extLst>
          </p:cNvPr>
          <p:cNvSpPr>
            <a:spLocks noGrp="1"/>
          </p:cNvSpPr>
          <p:nvPr>
            <p:ph type="body" sz="half" idx="2"/>
          </p:nvPr>
        </p:nvSpPr>
        <p:spPr>
          <a:xfrm>
            <a:off x="839789" y="2057400"/>
            <a:ext cx="3484562"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Haga clic para modificar los estilos de texto del patrón</a:t>
            </a:r>
          </a:p>
        </p:txBody>
      </p:sp>
      <p:sp>
        <p:nvSpPr>
          <p:cNvPr id="5" name="Marcador de fecha 4">
            <a:extLst>
              <a:ext uri="{FF2B5EF4-FFF2-40B4-BE49-F238E27FC236}">
                <a16:creationId xmlns:a16="http://schemas.microsoft.com/office/drawing/2014/main" id="{3766EDF2-40A8-AF49-E0A1-31B2D653DA63}"/>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6" name="Marcador de pie de página 5">
            <a:extLst>
              <a:ext uri="{FF2B5EF4-FFF2-40B4-BE49-F238E27FC236}">
                <a16:creationId xmlns:a16="http://schemas.microsoft.com/office/drawing/2014/main" id="{F1E97191-B4D3-D2C7-FE59-2712FFBAF744}"/>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8BBC10E-B229-E45A-E4AE-B960FE89A6D5}"/>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91768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ítulo y texto vertic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8E5DAE-CE18-C0FD-4590-7ED16E19447B}"/>
              </a:ext>
            </a:extLst>
          </p:cNvPr>
          <p:cNvSpPr>
            <a:spLocks noGrp="1"/>
          </p:cNvSpPr>
          <p:nvPr>
            <p:ph type="title"/>
          </p:nvPr>
        </p:nvSpPr>
        <p:spPr/>
        <p:txBody>
          <a:bodyPr/>
          <a:lstStyle>
            <a:lvl1pPr>
              <a:defRPr b="1">
                <a:solidFill>
                  <a:srgbClr val="B70E0C"/>
                </a:solidFill>
              </a:defRPr>
            </a:lvl1pPr>
          </a:lstStyle>
          <a:p>
            <a:r>
              <a:rPr lang="es-ES" dirty="0"/>
              <a:t>Haga clic para modificar el estilo de título del patrón</a:t>
            </a:r>
            <a:endParaRPr lang="es-CO" dirty="0"/>
          </a:p>
        </p:txBody>
      </p:sp>
      <p:sp>
        <p:nvSpPr>
          <p:cNvPr id="3" name="Marcador de texto vertical 2">
            <a:extLst>
              <a:ext uri="{FF2B5EF4-FFF2-40B4-BE49-F238E27FC236}">
                <a16:creationId xmlns:a16="http://schemas.microsoft.com/office/drawing/2014/main" id="{1B502432-0EB2-456D-A1D5-07ADB44AB6BB}"/>
              </a:ext>
            </a:extLst>
          </p:cNvPr>
          <p:cNvSpPr>
            <a:spLocks noGrp="1"/>
          </p:cNvSpPr>
          <p:nvPr>
            <p:ph type="body" orient="vert" idx="1"/>
          </p:nvPr>
        </p:nvSpPr>
        <p:spPr>
          <a:xfrm>
            <a:off x="838200" y="3629025"/>
            <a:ext cx="9429750" cy="25479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16126F2-73F9-55D5-D851-ACEEA818926B}"/>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9239154D-AEB8-2354-10DC-0B043A50117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363093E-B6E8-504F-8EAD-D7756A4CC0D9}"/>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52536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vertical y tex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60FB53B-6434-1CAF-563A-BD0B0DD3B791}"/>
              </a:ext>
            </a:extLst>
          </p:cNvPr>
          <p:cNvSpPr>
            <a:spLocks noGrp="1"/>
          </p:cNvSpPr>
          <p:nvPr>
            <p:ph type="title" orient="vert"/>
          </p:nvPr>
        </p:nvSpPr>
        <p:spPr>
          <a:xfrm rot="16200000">
            <a:off x="2429669" y="-791369"/>
            <a:ext cx="2628900" cy="5811838"/>
          </a:xfrm>
        </p:spPr>
        <p:txBody>
          <a:bodyPr vert="eaVert"/>
          <a:lstStyle>
            <a:lvl1pPr>
              <a:defRPr b="1">
                <a:solidFill>
                  <a:srgbClr val="B70E0C"/>
                </a:solidFill>
              </a:defRPr>
            </a:lvl1pPr>
          </a:lstStyle>
          <a:p>
            <a:r>
              <a:rPr lang="es-ES" dirty="0"/>
              <a:t>Haga clic para modificar el estilo de título del patrón</a:t>
            </a:r>
            <a:endParaRPr lang="es-CO" dirty="0"/>
          </a:p>
        </p:txBody>
      </p:sp>
      <p:sp>
        <p:nvSpPr>
          <p:cNvPr id="4" name="Marcador de fecha 3">
            <a:extLst>
              <a:ext uri="{FF2B5EF4-FFF2-40B4-BE49-F238E27FC236}">
                <a16:creationId xmlns:a16="http://schemas.microsoft.com/office/drawing/2014/main" id="{A5AA669E-C74A-B899-7408-C267D07B1CCF}"/>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93AD3729-8B18-5AF8-E460-623719E8A95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8BF6DC0-A6E7-4A0F-86D1-584D812E6F0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264913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107864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30433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62007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615938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1046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00199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BC5D0-BA1B-0ADB-6982-098D1E267B4A}"/>
              </a:ext>
            </a:extLst>
          </p:cNvPr>
          <p:cNvSpPr>
            <a:spLocks noGrp="1"/>
          </p:cNvSpPr>
          <p:nvPr>
            <p:ph type="title"/>
          </p:nvPr>
        </p:nvSpPr>
        <p:spPr/>
        <p:txBody>
          <a:bodyPr/>
          <a:lstStyle>
            <a:lvl1pPr>
              <a:defRPr b="1">
                <a:solidFill>
                  <a:srgbClr val="C00000"/>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51384E54-9E67-C037-9EBA-DD991F6F5F42}"/>
              </a:ext>
            </a:extLst>
          </p:cNvPr>
          <p:cNvSpPr>
            <a:spLocks noGrp="1"/>
          </p:cNvSpPr>
          <p:nvPr>
            <p:ph idx="1"/>
          </p:nvPr>
        </p:nvSpPr>
        <p:spPr/>
        <p:txBody>
          <a:bodyPr/>
          <a:lstStyle>
            <a:lvl1pPr>
              <a:defRPr>
                <a:solidFill>
                  <a:srgbClr val="C00000"/>
                </a:solidFill>
                <a:latin typeface="+mj-lt"/>
              </a:defRPr>
            </a:lvl1pPr>
            <a:lvl2pPr>
              <a:defRPr>
                <a:solidFill>
                  <a:srgbClr val="C00000"/>
                </a:solidFill>
                <a:latin typeface="+mj-lt"/>
              </a:defRPr>
            </a:lvl2pPr>
            <a:lvl3pPr>
              <a:defRPr>
                <a:solidFill>
                  <a:srgbClr val="C00000"/>
                </a:solidFill>
                <a:latin typeface="+mj-lt"/>
              </a:defRPr>
            </a:lvl3pPr>
            <a:lvl4pPr>
              <a:defRPr>
                <a:solidFill>
                  <a:srgbClr val="C00000"/>
                </a:solidFill>
                <a:latin typeface="+mj-lt"/>
              </a:defRPr>
            </a:lvl4pPr>
            <a:lvl5pPr>
              <a:defRPr>
                <a:solidFill>
                  <a:srgbClr val="C00000"/>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1B86F4AF-A06E-356B-F4B2-82E52936A5A1}"/>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7554EAA3-E10E-E75A-2949-8E26721647A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0923381-C339-39EE-F026-5BB14CA5799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042472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972050"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625622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83616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1" y="831850"/>
            <a:ext cx="4667249"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4995594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114801"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5800934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152832-0C9C-A043-1F30-E83B26D06726}"/>
              </a:ext>
            </a:extLst>
          </p:cNvPr>
          <p:cNvSpPr>
            <a:spLocks noGrp="1"/>
          </p:cNvSpPr>
          <p:nvPr>
            <p:ph type="title"/>
          </p:nvPr>
        </p:nvSpPr>
        <p:spPr>
          <a:xfrm>
            <a:off x="838200" y="831850"/>
            <a:ext cx="4524375" cy="3168650"/>
          </a:xfrm>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B4246283-E990-95A6-6485-77EB005544DC}"/>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2AF847B4-8D54-B662-6D33-AB330A8EBAB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87E0ED8-0944-B1E9-C097-37112FC763CE}"/>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72381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6550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1520964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B831A9-91EE-97E2-B165-C943323643F7}"/>
              </a:ext>
            </a:extLst>
          </p:cNvPr>
          <p:cNvSpPr>
            <a:spLocks noGrp="1"/>
          </p:cNvSpPr>
          <p:nvPr>
            <p:ph type="title"/>
          </p:nvPr>
        </p:nvSpPr>
        <p:spPr>
          <a:xfrm>
            <a:off x="831850" y="1709738"/>
            <a:ext cx="10515600" cy="2852737"/>
          </a:xfrm>
        </p:spPr>
        <p:txBody>
          <a:bodyPr anchor="b"/>
          <a:lstStyle>
            <a:lvl1pPr>
              <a:defRPr sz="6000" b="1">
                <a:solidFill>
                  <a:schemeClr val="bg1"/>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09E6A9CB-55B1-7C0E-6052-F9AAAEEDC28B}"/>
              </a:ext>
            </a:extLst>
          </p:cNvPr>
          <p:cNvSpPr>
            <a:spLocks noGrp="1"/>
          </p:cNvSpPr>
          <p:nvPr>
            <p:ph type="body" idx="1"/>
          </p:nvPr>
        </p:nvSpPr>
        <p:spPr>
          <a:xfrm>
            <a:off x="831850" y="4589463"/>
            <a:ext cx="10515600" cy="1500187"/>
          </a:xfrm>
        </p:spPr>
        <p:txBody>
          <a:bodyPr/>
          <a:lstStyle>
            <a:lvl1pPr marL="0" indent="0">
              <a:buNone/>
              <a:defRPr sz="2400">
                <a:solidFill>
                  <a:schemeClr val="bg1"/>
                </a:solidFill>
                <a:latin typeface="+mj-l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dirty="0"/>
              <a:t>Haga clic para modificar los estilos de texto del patrón</a:t>
            </a:r>
          </a:p>
        </p:txBody>
      </p:sp>
      <p:sp>
        <p:nvSpPr>
          <p:cNvPr id="4" name="Marcador de fecha 3">
            <a:extLst>
              <a:ext uri="{FF2B5EF4-FFF2-40B4-BE49-F238E27FC236}">
                <a16:creationId xmlns:a16="http://schemas.microsoft.com/office/drawing/2014/main" id="{403C2879-BBD3-97B4-25A8-D1FA8BE593E6}"/>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26056AF9-C3E0-D4E5-90DE-E57A907CC1A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9492E8D-04AA-DBBE-8208-B1B01419BBB0}"/>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2862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A749DE-E5BB-9FD6-BABF-37F05817C57E}"/>
              </a:ext>
            </a:extLst>
          </p:cNvPr>
          <p:cNvSpPr>
            <a:spLocks noGrp="1"/>
          </p:cNvSpPr>
          <p:nvPr>
            <p:ph type="title"/>
          </p:nvPr>
        </p:nvSpPr>
        <p:spPr>
          <a:xfrm>
            <a:off x="838200" y="365125"/>
            <a:ext cx="4924425" cy="1325563"/>
          </a:xfrm>
        </p:spPr>
        <p:txBody>
          <a:bodyPr/>
          <a:lstStyle>
            <a:lvl1pPr>
              <a:defRPr b="1">
                <a:solidFill>
                  <a:schemeClr val="tx1"/>
                </a:solidFill>
              </a:defRPr>
            </a:lvl1pPr>
          </a:lstStyle>
          <a:p>
            <a:r>
              <a:rPr lang="es-ES" dirty="0"/>
              <a:t>Haga clic para modificar el estilo de título del patrón</a:t>
            </a:r>
            <a:endParaRPr lang="es-CO" dirty="0"/>
          </a:p>
        </p:txBody>
      </p:sp>
      <p:sp>
        <p:nvSpPr>
          <p:cNvPr id="3" name="Marcador de contenido 2">
            <a:extLst>
              <a:ext uri="{FF2B5EF4-FFF2-40B4-BE49-F238E27FC236}">
                <a16:creationId xmlns:a16="http://schemas.microsoft.com/office/drawing/2014/main" id="{881A292F-A2EC-057A-9FD4-6906DA383D9A}"/>
              </a:ext>
            </a:extLst>
          </p:cNvPr>
          <p:cNvSpPr>
            <a:spLocks noGrp="1"/>
          </p:cNvSpPr>
          <p:nvPr>
            <p:ph sz="half" idx="1"/>
          </p:nvPr>
        </p:nvSpPr>
        <p:spPr>
          <a:xfrm>
            <a:off x="838200" y="1825625"/>
            <a:ext cx="4924425" cy="4351338"/>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contenido 3">
            <a:extLst>
              <a:ext uri="{FF2B5EF4-FFF2-40B4-BE49-F238E27FC236}">
                <a16:creationId xmlns:a16="http://schemas.microsoft.com/office/drawing/2014/main" id="{A923C63E-4D31-BB83-B24B-909050A88579}"/>
              </a:ext>
            </a:extLst>
          </p:cNvPr>
          <p:cNvSpPr>
            <a:spLocks noGrp="1"/>
          </p:cNvSpPr>
          <p:nvPr>
            <p:ph sz="half" idx="2"/>
          </p:nvPr>
        </p:nvSpPr>
        <p:spPr>
          <a:xfrm>
            <a:off x="6581775" y="533400"/>
            <a:ext cx="5181600" cy="5643563"/>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fecha 4">
            <a:extLst>
              <a:ext uri="{FF2B5EF4-FFF2-40B4-BE49-F238E27FC236}">
                <a16:creationId xmlns:a16="http://schemas.microsoft.com/office/drawing/2014/main" id="{DD124343-7D50-5780-24BB-5ABAD1CBDD04}"/>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6" name="Marcador de pie de página 5">
            <a:extLst>
              <a:ext uri="{FF2B5EF4-FFF2-40B4-BE49-F238E27FC236}">
                <a16:creationId xmlns:a16="http://schemas.microsoft.com/office/drawing/2014/main" id="{4C52B9C6-5591-E0ED-A530-296E5644B7E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64668928-A787-44EA-9DC3-A0CC8FC4AC47}"/>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404223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41B46-77F9-7902-B875-AFFE3684CA77}"/>
              </a:ext>
            </a:extLst>
          </p:cNvPr>
          <p:cNvSpPr>
            <a:spLocks noGrp="1"/>
          </p:cNvSpPr>
          <p:nvPr>
            <p:ph type="title"/>
          </p:nvPr>
        </p:nvSpPr>
        <p:spPr>
          <a:xfrm>
            <a:off x="839788" y="365125"/>
            <a:ext cx="5503862" cy="1325563"/>
          </a:xfrm>
        </p:spPr>
        <p:txBody>
          <a:bodyPr/>
          <a:lstStyle>
            <a:lvl1pPr>
              <a:defRPr>
                <a:solidFill>
                  <a:srgbClr val="B70E0C"/>
                </a:solidFill>
              </a:defRPr>
            </a:lvl1p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B2C1BC61-9041-D698-1A3B-DB2F679908DB}"/>
              </a:ext>
            </a:extLst>
          </p:cNvPr>
          <p:cNvSpPr>
            <a:spLocks noGrp="1"/>
          </p:cNvSpPr>
          <p:nvPr>
            <p:ph type="body" idx="1"/>
          </p:nvPr>
        </p:nvSpPr>
        <p:spPr>
          <a:xfrm>
            <a:off x="839788" y="1681163"/>
            <a:ext cx="5157787" cy="823912"/>
          </a:xfrm>
        </p:spPr>
        <p:txBody>
          <a:bodyPr anchor="b"/>
          <a:lstStyle>
            <a:lvl1pPr marL="0" indent="0">
              <a:buNone/>
              <a:defRPr sz="2400" b="1">
                <a:solidFill>
                  <a:srgbClr val="B70E0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4F75ADBD-942B-56AF-C654-5634EE77E5E4}"/>
              </a:ext>
            </a:extLst>
          </p:cNvPr>
          <p:cNvSpPr>
            <a:spLocks noGrp="1"/>
          </p:cNvSpPr>
          <p:nvPr>
            <p:ph sz="half" idx="2"/>
          </p:nvPr>
        </p:nvSpPr>
        <p:spPr>
          <a:xfrm>
            <a:off x="839788" y="2505075"/>
            <a:ext cx="5157787" cy="3684588"/>
          </a:xfrm>
        </p:spPr>
        <p:txBody>
          <a:bodyPr/>
          <a:lstStyle>
            <a:lvl1pPr>
              <a:defRPr>
                <a:solidFill>
                  <a:srgbClr val="B70E0C"/>
                </a:solidFill>
              </a:defRPr>
            </a:lvl1pPr>
            <a:lvl2pPr>
              <a:defRPr>
                <a:solidFill>
                  <a:srgbClr val="B70E0C"/>
                </a:solidFill>
              </a:defRPr>
            </a:lvl2pPr>
            <a:lvl3pPr>
              <a:defRPr>
                <a:solidFill>
                  <a:srgbClr val="B70E0C"/>
                </a:solidFill>
              </a:defRPr>
            </a:lvl3pPr>
            <a:lvl4pPr>
              <a:defRPr>
                <a:solidFill>
                  <a:srgbClr val="B70E0C"/>
                </a:solidFill>
              </a:defRPr>
            </a:lvl4pPr>
            <a:lvl5pPr>
              <a:defRPr>
                <a:solidFill>
                  <a:srgbClr val="B70E0C"/>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5" name="Marcador de texto 4">
            <a:extLst>
              <a:ext uri="{FF2B5EF4-FFF2-40B4-BE49-F238E27FC236}">
                <a16:creationId xmlns:a16="http://schemas.microsoft.com/office/drawing/2014/main" id="{DB321B09-6FBB-720A-665F-B8FE37BAB538}"/>
              </a:ext>
            </a:extLst>
          </p:cNvPr>
          <p:cNvSpPr>
            <a:spLocks noGrp="1"/>
          </p:cNvSpPr>
          <p:nvPr>
            <p:ph type="body" sz="quarter" idx="3"/>
          </p:nvPr>
        </p:nvSpPr>
        <p:spPr>
          <a:xfrm>
            <a:off x="6515099" y="61595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0725E9-0210-8CD9-CABE-999B0E9D42CE}"/>
              </a:ext>
            </a:extLst>
          </p:cNvPr>
          <p:cNvSpPr>
            <a:spLocks noGrp="1"/>
          </p:cNvSpPr>
          <p:nvPr>
            <p:ph sz="quarter" idx="4"/>
          </p:nvPr>
        </p:nvSpPr>
        <p:spPr>
          <a:xfrm>
            <a:off x="6515099" y="1439862"/>
            <a:ext cx="5157787" cy="4749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72D08C11-3FA5-255B-0FF7-3375F0DD706B}"/>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8" name="Marcador de pie de página 7">
            <a:extLst>
              <a:ext uri="{FF2B5EF4-FFF2-40B4-BE49-F238E27FC236}">
                <a16:creationId xmlns:a16="http://schemas.microsoft.com/office/drawing/2014/main" id="{8C949947-6064-13F7-091A-4A2C0DCEC826}"/>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BF57BE5-AD54-CEBA-15AB-7E0434E31612}"/>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036564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589691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0DC9C40-F4BA-FB64-3312-14817E2B0024}"/>
              </a:ext>
            </a:extLst>
          </p:cNvPr>
          <p:cNvSpPr>
            <a:spLocks noGrp="1"/>
          </p:cNvSpPr>
          <p:nvPr>
            <p:ph type="title"/>
          </p:nvPr>
        </p:nvSpPr>
        <p:spPr/>
        <p:txBody>
          <a:bodyPr/>
          <a:lstStyle>
            <a:lvl1pPr>
              <a:defRPr b="1">
                <a:solidFill>
                  <a:schemeClr val="bg1"/>
                </a:solidFill>
              </a:defRPr>
            </a:lvl1pPr>
          </a:lstStyle>
          <a:p>
            <a:r>
              <a:rPr lang="es-ES" dirty="0"/>
              <a:t>Haga clic para modificar el estilo de título del patrón</a:t>
            </a:r>
            <a:endParaRPr lang="es-CO" dirty="0"/>
          </a:p>
        </p:txBody>
      </p:sp>
      <p:sp>
        <p:nvSpPr>
          <p:cNvPr id="3" name="Marcador de fecha 2">
            <a:extLst>
              <a:ext uri="{FF2B5EF4-FFF2-40B4-BE49-F238E27FC236}">
                <a16:creationId xmlns:a16="http://schemas.microsoft.com/office/drawing/2014/main" id="{47D38AF1-E206-3215-07A7-5C678EBB66B9}"/>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4" name="Marcador de pie de página 3">
            <a:extLst>
              <a:ext uri="{FF2B5EF4-FFF2-40B4-BE49-F238E27FC236}">
                <a16:creationId xmlns:a16="http://schemas.microsoft.com/office/drawing/2014/main" id="{A229BC36-3ECA-BD15-F9ED-6832F843EF5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4FCA877-806B-0E45-5547-1C927394E464}"/>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387781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2B2B85D-7AFB-0B82-89A8-5F5C526A0859}"/>
              </a:ext>
            </a:extLst>
          </p:cNvPr>
          <p:cNvSpPr>
            <a:spLocks noGrp="1"/>
          </p:cNvSpPr>
          <p:nvPr>
            <p:ph type="dt" sz="half" idx="10"/>
          </p:nvPr>
        </p:nvSpPr>
        <p:spPr/>
        <p:txBody>
          <a:bodyPr/>
          <a:lstStyle/>
          <a:p>
            <a:fld id="{C2A849EA-E1FB-427B-97BC-4883C2A0E33E}" type="datetimeFigureOut">
              <a:rPr lang="es-CO" smtClean="0"/>
              <a:t>11/11/2024</a:t>
            </a:fld>
            <a:endParaRPr lang="es-CO"/>
          </a:p>
        </p:txBody>
      </p:sp>
      <p:sp>
        <p:nvSpPr>
          <p:cNvPr id="3" name="Marcador de pie de página 2">
            <a:extLst>
              <a:ext uri="{FF2B5EF4-FFF2-40B4-BE49-F238E27FC236}">
                <a16:creationId xmlns:a16="http://schemas.microsoft.com/office/drawing/2014/main" id="{65F1915E-93E6-1A80-043C-F14B52E94B8A}"/>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95EC8678-1473-BD8D-8717-B248D817BFCD}"/>
              </a:ext>
            </a:extLst>
          </p:cNvPr>
          <p:cNvSpPr>
            <a:spLocks noGrp="1"/>
          </p:cNvSpPr>
          <p:nvPr>
            <p:ph type="sldNum" sz="quarter" idx="12"/>
          </p:nvPr>
        </p:nvSpPr>
        <p:spPr/>
        <p:txBody>
          <a:bodyPr/>
          <a:lstStyle/>
          <a:p>
            <a:fld id="{C828B72E-820A-4B99-BE0A-6F9E7A671526}" type="slidenum">
              <a:rPr lang="es-CO" smtClean="0"/>
              <a:t>‹Nº›</a:t>
            </a:fld>
            <a:endParaRPr lang="es-CO"/>
          </a:p>
        </p:txBody>
      </p:sp>
    </p:spTree>
    <p:extLst>
      <p:ext uri="{BB962C8B-B14F-4D97-AF65-F5344CB8AC3E}">
        <p14:creationId xmlns:p14="http://schemas.microsoft.com/office/powerpoint/2010/main" val="2394491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03C90D-F8CE-8037-5AB5-0E95182614E3}"/>
              </a:ext>
            </a:extLst>
          </p:cNvPr>
          <p:cNvSpPr>
            <a:spLocks noGrp="1"/>
          </p:cNvSpPr>
          <p:nvPr>
            <p:ph type="title"/>
          </p:nvPr>
        </p:nvSpPr>
        <p:spPr>
          <a:xfrm>
            <a:off x="838200" y="746125"/>
            <a:ext cx="5419725"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CO" dirty="0"/>
          </a:p>
        </p:txBody>
      </p:sp>
      <p:sp>
        <p:nvSpPr>
          <p:cNvPr id="3" name="Marcador de texto 2">
            <a:extLst>
              <a:ext uri="{FF2B5EF4-FFF2-40B4-BE49-F238E27FC236}">
                <a16:creationId xmlns:a16="http://schemas.microsoft.com/office/drawing/2014/main" id="{3F495635-1BE1-2CD8-042F-E682A131FFFB}"/>
              </a:ext>
            </a:extLst>
          </p:cNvPr>
          <p:cNvSpPr>
            <a:spLocks noGrp="1"/>
          </p:cNvSpPr>
          <p:nvPr>
            <p:ph type="body" idx="1"/>
          </p:nvPr>
        </p:nvSpPr>
        <p:spPr>
          <a:xfrm>
            <a:off x="838200" y="2206625"/>
            <a:ext cx="5324475"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O" dirty="0"/>
          </a:p>
        </p:txBody>
      </p:sp>
      <p:sp>
        <p:nvSpPr>
          <p:cNvPr id="4" name="Marcador de fecha 3">
            <a:extLst>
              <a:ext uri="{FF2B5EF4-FFF2-40B4-BE49-F238E27FC236}">
                <a16:creationId xmlns:a16="http://schemas.microsoft.com/office/drawing/2014/main" id="{282154B5-41BC-34EF-4E0E-05AB86E10F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2A849EA-E1FB-427B-97BC-4883C2A0E33E}" type="datetimeFigureOut">
              <a:rPr lang="es-CO" smtClean="0"/>
              <a:t>11/11/2024</a:t>
            </a:fld>
            <a:endParaRPr lang="es-CO"/>
          </a:p>
        </p:txBody>
      </p:sp>
      <p:sp>
        <p:nvSpPr>
          <p:cNvPr id="5" name="Marcador de pie de página 4">
            <a:extLst>
              <a:ext uri="{FF2B5EF4-FFF2-40B4-BE49-F238E27FC236}">
                <a16:creationId xmlns:a16="http://schemas.microsoft.com/office/drawing/2014/main" id="{860CC3EA-38E0-5707-E8B5-30C2BAA83A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759C9A81-C5A2-80C6-D6E0-C754450486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28B72E-820A-4B99-BE0A-6F9E7A671526}" type="slidenum">
              <a:rPr lang="es-CO" smtClean="0"/>
              <a:t>‹Nº›</a:t>
            </a:fld>
            <a:endParaRPr lang="es-CO"/>
          </a:p>
        </p:txBody>
      </p:sp>
    </p:spTree>
    <p:extLst>
      <p:ext uri="{BB962C8B-B14F-4D97-AF65-F5344CB8AC3E}">
        <p14:creationId xmlns:p14="http://schemas.microsoft.com/office/powerpoint/2010/main" val="3783583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2" r:id="rId4"/>
    <p:sldLayoutId id="2147483652" r:id="rId5"/>
    <p:sldLayoutId id="2147483653" r:id="rId6"/>
    <p:sldLayoutId id="2147483654" r:id="rId7"/>
    <p:sldLayoutId id="2147483673" r:id="rId8"/>
    <p:sldLayoutId id="2147483655" r:id="rId9"/>
    <p:sldLayoutId id="2147483656" r:id="rId10"/>
    <p:sldLayoutId id="2147483674" r:id="rId11"/>
    <p:sldLayoutId id="2147483657" r:id="rId12"/>
    <p:sldLayoutId id="2147483658" r:id="rId13"/>
    <p:sldLayoutId id="2147483659" r:id="rId14"/>
    <p:sldLayoutId id="2147483660" r:id="rId15"/>
    <p:sldLayoutId id="2147483661" r:id="rId16"/>
    <p:sldLayoutId id="2147483662" r:id="rId17"/>
    <p:sldLayoutId id="2147483663" r:id="rId18"/>
    <p:sldLayoutId id="2147483664" r:id="rId19"/>
    <p:sldLayoutId id="2147483665" r:id="rId20"/>
    <p:sldLayoutId id="2147483666" r:id="rId21"/>
    <p:sldLayoutId id="2147483667" r:id="rId22"/>
    <p:sldLayoutId id="2147483668" r:id="rId23"/>
    <p:sldLayoutId id="2147483670" r:id="rId24"/>
    <p:sldLayoutId id="2147483675" r:id="rId25"/>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diagramColors" Target="../diagrams/colors4.xml"/><Relationship Id="rId3" Type="http://schemas.openxmlformats.org/officeDocument/2006/relationships/slide" Target="slide1.xml"/><Relationship Id="rId7" Type="http://schemas.openxmlformats.org/officeDocument/2006/relationships/image" Target="../media/image41.svg"/><Relationship Id="rId12" Type="http://schemas.openxmlformats.org/officeDocument/2006/relationships/diagramQuickStyle" Target="../diagrams/quickStyle4.xml"/><Relationship Id="rId17" Type="http://schemas.openxmlformats.org/officeDocument/2006/relationships/image" Target="../media/image30.svg"/><Relationship Id="rId2" Type="http://schemas.openxmlformats.org/officeDocument/2006/relationships/image" Target="../media/image26.jpe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diagramLayout" Target="../diagrams/layout4.xml"/><Relationship Id="rId5" Type="http://schemas.openxmlformats.org/officeDocument/2006/relationships/image" Target="../media/image28.svg"/><Relationship Id="rId15" Type="http://schemas.openxmlformats.org/officeDocument/2006/relationships/slide" Target="slide2.xml"/><Relationship Id="rId10" Type="http://schemas.openxmlformats.org/officeDocument/2006/relationships/diagramData" Target="../diagrams/data4.xml"/><Relationship Id="rId4" Type="http://schemas.openxmlformats.org/officeDocument/2006/relationships/image" Target="../media/image27.png"/><Relationship Id="rId9" Type="http://schemas.openxmlformats.org/officeDocument/2006/relationships/image" Target="../media/image32.svg"/><Relationship Id="rId14"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diagramColors" Target="../diagrams/colors5.xml"/><Relationship Id="rId3" Type="http://schemas.openxmlformats.org/officeDocument/2006/relationships/slide" Target="slide1.xml"/><Relationship Id="rId7" Type="http://schemas.openxmlformats.org/officeDocument/2006/relationships/image" Target="../media/image41.svg"/><Relationship Id="rId12" Type="http://schemas.openxmlformats.org/officeDocument/2006/relationships/diagramQuickStyle" Target="../diagrams/quickStyle5.xml"/><Relationship Id="rId17" Type="http://schemas.openxmlformats.org/officeDocument/2006/relationships/image" Target="../media/image30.svg"/><Relationship Id="rId2" Type="http://schemas.openxmlformats.org/officeDocument/2006/relationships/image" Target="../media/image26.jpe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diagramLayout" Target="../diagrams/layout5.xml"/><Relationship Id="rId5" Type="http://schemas.openxmlformats.org/officeDocument/2006/relationships/image" Target="../media/image28.svg"/><Relationship Id="rId15" Type="http://schemas.openxmlformats.org/officeDocument/2006/relationships/slide" Target="slide2.xml"/><Relationship Id="rId10" Type="http://schemas.openxmlformats.org/officeDocument/2006/relationships/diagramData" Target="../diagrams/data5.xml"/><Relationship Id="rId4" Type="http://schemas.openxmlformats.org/officeDocument/2006/relationships/image" Target="../media/image27.png"/><Relationship Id="rId9" Type="http://schemas.openxmlformats.org/officeDocument/2006/relationships/image" Target="../media/image32.svg"/><Relationship Id="rId14" Type="http://schemas.microsoft.com/office/2007/relationships/diagramDrawing" Target="../diagrams/drawing5.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diagramQuickStyle" Target="../diagrams/quickStyle6.xml"/><Relationship Id="rId3" Type="http://schemas.openxmlformats.org/officeDocument/2006/relationships/image" Target="../media/image41.svg"/><Relationship Id="rId7" Type="http://schemas.openxmlformats.org/officeDocument/2006/relationships/slide" Target="slide2.xml"/><Relationship Id="rId12" Type="http://schemas.openxmlformats.org/officeDocument/2006/relationships/diagramLayout" Target="../diagrams/layout6.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diagramData" Target="../diagrams/data6.xml"/><Relationship Id="rId5" Type="http://schemas.openxmlformats.org/officeDocument/2006/relationships/image" Target="../media/image27.png"/><Relationship Id="rId15" Type="http://schemas.microsoft.com/office/2007/relationships/diagramDrawing" Target="../diagrams/drawing6.xml"/><Relationship Id="rId10" Type="http://schemas.openxmlformats.org/officeDocument/2006/relationships/image" Target="../media/image26.jpeg"/><Relationship Id="rId4" Type="http://schemas.openxmlformats.org/officeDocument/2006/relationships/slide" Target="slide1.xml"/><Relationship Id="rId9" Type="http://schemas.openxmlformats.org/officeDocument/2006/relationships/image" Target="../media/image30.svg"/><Relationship Id="rId14" Type="http://schemas.openxmlformats.org/officeDocument/2006/relationships/diagramColors" Target="../diagrams/colors6.xml"/></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slide" Target="slide5.xml"/><Relationship Id="rId18" Type="http://schemas.openxmlformats.org/officeDocument/2006/relationships/slide" Target="slide10.xml"/><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slide" Target="slide4.xml"/><Relationship Id="rId17" Type="http://schemas.openxmlformats.org/officeDocument/2006/relationships/slide" Target="slide9.xml"/><Relationship Id="rId2" Type="http://schemas.openxmlformats.org/officeDocument/2006/relationships/image" Target="../media/image26.jpeg"/><Relationship Id="rId16" Type="http://schemas.openxmlformats.org/officeDocument/2006/relationships/slide" Target="slide8.xml"/><Relationship Id="rId20" Type="http://schemas.openxmlformats.org/officeDocument/2006/relationships/slide" Target="slide12.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2.svg"/><Relationship Id="rId5" Type="http://schemas.openxmlformats.org/officeDocument/2006/relationships/image" Target="../media/image28.svg"/><Relationship Id="rId15" Type="http://schemas.openxmlformats.org/officeDocument/2006/relationships/slide" Target="slide7.xml"/><Relationship Id="rId10" Type="http://schemas.openxmlformats.org/officeDocument/2006/relationships/image" Target="../media/image31.png"/><Relationship Id="rId19" Type="http://schemas.openxmlformats.org/officeDocument/2006/relationships/slide" Target="slide11.xml"/><Relationship Id="rId4" Type="http://schemas.openxmlformats.org/officeDocument/2006/relationships/image" Target="../media/image27.png"/><Relationship Id="rId9" Type="http://schemas.openxmlformats.org/officeDocument/2006/relationships/slide" Target="slide3.xml"/><Relationship Id="rId14" Type="http://schemas.openxmlformats.org/officeDocument/2006/relationships/slide" Target="slide6.xml"/></Relationships>
</file>

<file path=ppt/slides/_rels/slide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6.sv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5.png"/><Relationship Id="rId5" Type="http://schemas.openxmlformats.org/officeDocument/2006/relationships/image" Target="../media/image28.svg"/><Relationship Id="rId10" Type="http://schemas.openxmlformats.org/officeDocument/2006/relationships/image" Target="../media/image34.svg"/><Relationship Id="rId4" Type="http://schemas.openxmlformats.org/officeDocument/2006/relationships/image" Target="../media/image27.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0.png"/><Relationship Id="rId3" Type="http://schemas.openxmlformats.org/officeDocument/2006/relationships/image" Target="../media/image38.svg"/><Relationship Id="rId7" Type="http://schemas.openxmlformats.org/officeDocument/2006/relationships/slide" Target="slide1.xml"/><Relationship Id="rId12" Type="http://schemas.openxmlformats.org/officeDocument/2006/relationships/image" Target="../media/image30.svg"/><Relationship Id="rId2" Type="http://schemas.openxmlformats.org/officeDocument/2006/relationships/image" Target="../media/image37.png"/><Relationship Id="rId16" Type="http://schemas.openxmlformats.org/officeDocument/2006/relationships/image" Target="../media/image32.svg"/><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29.png"/><Relationship Id="rId5" Type="http://schemas.openxmlformats.org/officeDocument/2006/relationships/image" Target="../media/image26.jpeg"/><Relationship Id="rId15" Type="http://schemas.openxmlformats.org/officeDocument/2006/relationships/image" Target="../media/image31.png"/><Relationship Id="rId10" Type="http://schemas.openxmlformats.org/officeDocument/2006/relationships/slide" Target="slide2.xml"/><Relationship Id="rId4" Type="http://schemas.openxmlformats.org/officeDocument/2006/relationships/hyperlink" Target="https://svgsilh.com/es/image/350170.html" TargetMode="External"/><Relationship Id="rId9" Type="http://schemas.openxmlformats.org/officeDocument/2006/relationships/image" Target="../media/image28.svg"/><Relationship Id="rId14" Type="http://schemas.openxmlformats.org/officeDocument/2006/relationships/image" Target="../media/image41.svg"/></Relationships>
</file>

<file path=ppt/slides/_rels/slide5.xml.rels><?xml version="1.0" encoding="UTF-8" standalone="yes"?>
<Relationships xmlns="http://schemas.openxmlformats.org/package/2006/relationships"><Relationship Id="rId8" Type="http://schemas.openxmlformats.org/officeDocument/2006/relationships/slide" Target="slide1.xml"/><Relationship Id="rId13" Type="http://schemas.openxmlformats.org/officeDocument/2006/relationships/image" Target="../media/image30.svg"/><Relationship Id="rId18" Type="http://schemas.openxmlformats.org/officeDocument/2006/relationships/image" Target="../media/image42.jpeg"/><Relationship Id="rId3" Type="http://schemas.openxmlformats.org/officeDocument/2006/relationships/diagramLayout" Target="../diagrams/layout1.xml"/><Relationship Id="rId7" Type="http://schemas.openxmlformats.org/officeDocument/2006/relationships/image" Target="../media/image26.jpeg"/><Relationship Id="rId12" Type="http://schemas.openxmlformats.org/officeDocument/2006/relationships/image" Target="../media/image29.png"/><Relationship Id="rId17" Type="http://schemas.openxmlformats.org/officeDocument/2006/relationships/image" Target="../media/image32.svg"/><Relationship Id="rId2" Type="http://schemas.openxmlformats.org/officeDocument/2006/relationships/diagramData" Target="../diagrams/data1.xml"/><Relationship Id="rId16" Type="http://schemas.openxmlformats.org/officeDocument/2006/relationships/image" Target="../media/image31.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slide" Target="slide2.xml"/><Relationship Id="rId5" Type="http://schemas.openxmlformats.org/officeDocument/2006/relationships/diagramColors" Target="../diagrams/colors1.xml"/><Relationship Id="rId15" Type="http://schemas.openxmlformats.org/officeDocument/2006/relationships/image" Target="../media/image41.svg"/><Relationship Id="rId10" Type="http://schemas.openxmlformats.org/officeDocument/2006/relationships/image" Target="../media/image28.svg"/><Relationship Id="rId4" Type="http://schemas.openxmlformats.org/officeDocument/2006/relationships/diagramQuickStyle" Target="../diagrams/quickStyle1.xml"/><Relationship Id="rId9" Type="http://schemas.openxmlformats.org/officeDocument/2006/relationships/image" Target="../media/image27.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0" Type="http://schemas.openxmlformats.org/officeDocument/2006/relationships/image" Target="../media/image41.svg"/><Relationship Id="rId4" Type="http://schemas.openxmlformats.org/officeDocument/2006/relationships/image" Target="../media/image27.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slide" Target="slide1.xml"/><Relationship Id="rId21" Type="http://schemas.openxmlformats.org/officeDocument/2006/relationships/image" Target="../media/image41.svg"/><Relationship Id="rId7" Type="http://schemas.openxmlformats.org/officeDocument/2006/relationships/image" Target="../media/image29.pn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image" Target="../media/image26.jpeg"/><Relationship Id="rId16" Type="http://schemas.openxmlformats.org/officeDocument/2006/relationships/image" Target="../media/image49.png"/><Relationship Id="rId20"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44.svg"/><Relationship Id="rId5" Type="http://schemas.openxmlformats.org/officeDocument/2006/relationships/image" Target="../media/image28.svg"/><Relationship Id="rId15" Type="http://schemas.openxmlformats.org/officeDocument/2006/relationships/image" Target="../media/image48.svg"/><Relationship Id="rId23" Type="http://schemas.openxmlformats.org/officeDocument/2006/relationships/image" Target="../media/image32.sv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27.png"/><Relationship Id="rId9" Type="http://schemas.openxmlformats.org/officeDocument/2006/relationships/image" Target="../media/image39.png"/><Relationship Id="rId14" Type="http://schemas.openxmlformats.org/officeDocument/2006/relationships/image" Target="../media/image47.png"/><Relationship Id="rId22"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diagramData" Target="../diagrams/data2.xml"/><Relationship Id="rId3" Type="http://schemas.openxmlformats.org/officeDocument/2006/relationships/slide" Target="slide1.xml"/><Relationship Id="rId7" Type="http://schemas.openxmlformats.org/officeDocument/2006/relationships/image" Target="../media/image29.png"/><Relationship Id="rId12" Type="http://schemas.openxmlformats.org/officeDocument/2006/relationships/image" Target="../media/image32.svg"/><Relationship Id="rId17" Type="http://schemas.microsoft.com/office/2007/relationships/diagramDrawing" Target="../diagrams/drawing2.xml"/><Relationship Id="rId2" Type="http://schemas.openxmlformats.org/officeDocument/2006/relationships/image" Target="../media/image26.jpeg"/><Relationship Id="rId16" Type="http://schemas.openxmlformats.org/officeDocument/2006/relationships/diagramColors" Target="../diagrams/colors2.xml"/><Relationship Id="rId1" Type="http://schemas.openxmlformats.org/officeDocument/2006/relationships/slideLayout" Target="../slideLayouts/slideLayout2.xml"/><Relationship Id="rId6" Type="http://schemas.openxmlformats.org/officeDocument/2006/relationships/slide" Target="slide2.xml"/><Relationship Id="rId11" Type="http://schemas.openxmlformats.org/officeDocument/2006/relationships/image" Target="../media/image31.png"/><Relationship Id="rId5" Type="http://schemas.openxmlformats.org/officeDocument/2006/relationships/image" Target="../media/image28.svg"/><Relationship Id="rId15" Type="http://schemas.openxmlformats.org/officeDocument/2006/relationships/diagramQuickStyle" Target="../diagrams/quickStyle2.xml"/><Relationship Id="rId10" Type="http://schemas.openxmlformats.org/officeDocument/2006/relationships/image" Target="../media/image41.svg"/><Relationship Id="rId4" Type="http://schemas.openxmlformats.org/officeDocument/2006/relationships/image" Target="../media/image27.png"/><Relationship Id="rId9" Type="http://schemas.openxmlformats.org/officeDocument/2006/relationships/image" Target="../media/image40.png"/><Relationship Id="rId1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diagramColors" Target="../diagrams/colors3.xml"/><Relationship Id="rId3" Type="http://schemas.openxmlformats.org/officeDocument/2006/relationships/slide" Target="slide1.xml"/><Relationship Id="rId7" Type="http://schemas.openxmlformats.org/officeDocument/2006/relationships/image" Target="../media/image41.svg"/><Relationship Id="rId12" Type="http://schemas.openxmlformats.org/officeDocument/2006/relationships/diagramQuickStyle" Target="../diagrams/quickStyle3.xml"/><Relationship Id="rId17" Type="http://schemas.openxmlformats.org/officeDocument/2006/relationships/image" Target="../media/image30.svg"/><Relationship Id="rId2" Type="http://schemas.openxmlformats.org/officeDocument/2006/relationships/image" Target="../media/image26.jpe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diagramLayout" Target="../diagrams/layout3.xml"/><Relationship Id="rId5" Type="http://schemas.openxmlformats.org/officeDocument/2006/relationships/image" Target="../media/image28.svg"/><Relationship Id="rId15" Type="http://schemas.openxmlformats.org/officeDocument/2006/relationships/slide" Target="slide2.xml"/><Relationship Id="rId10" Type="http://schemas.openxmlformats.org/officeDocument/2006/relationships/diagramData" Target="../diagrams/data3.xml"/><Relationship Id="rId4" Type="http://schemas.openxmlformats.org/officeDocument/2006/relationships/image" Target="../media/image27.png"/><Relationship Id="rId9" Type="http://schemas.openxmlformats.org/officeDocument/2006/relationships/image" Target="../media/image32.svg"/><Relationship Id="rId14"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BB0FAE-7096-F0E9-FFA2-F8FCAE40F9F0}"/>
              </a:ext>
            </a:extLst>
          </p:cNvPr>
          <p:cNvSpPr>
            <a:spLocks noGrp="1"/>
          </p:cNvSpPr>
          <p:nvPr>
            <p:ph type="title"/>
          </p:nvPr>
        </p:nvSpPr>
        <p:spPr>
          <a:xfrm>
            <a:off x="838200" y="1557648"/>
            <a:ext cx="10515600" cy="1087229"/>
          </a:xfrm>
        </p:spPr>
        <p:txBody>
          <a:bodyPr>
            <a:normAutofit/>
          </a:bodyPr>
          <a:lstStyle/>
          <a:p>
            <a:r>
              <a:rPr lang="es-VE" dirty="0"/>
              <a:t>Data </a:t>
            </a:r>
            <a:r>
              <a:rPr lang="es-VE" dirty="0" err="1"/>
              <a:t>Availability</a:t>
            </a:r>
            <a:endParaRPr lang="es-CO" dirty="0"/>
          </a:p>
        </p:txBody>
      </p:sp>
      <p:pic>
        <p:nvPicPr>
          <p:cNvPr id="4" name="Imagen 3">
            <a:extLst>
              <a:ext uri="{FF2B5EF4-FFF2-40B4-BE49-F238E27FC236}">
                <a16:creationId xmlns:a16="http://schemas.microsoft.com/office/drawing/2014/main" id="{E4512955-CD49-614F-9095-9C2E3A585C5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9040" y="159970"/>
            <a:ext cx="5255176" cy="1313794"/>
          </a:xfrm>
          <a:prstGeom prst="rect">
            <a:avLst/>
          </a:prstGeom>
          <a:noFill/>
          <a:ln>
            <a:noFill/>
          </a:ln>
        </p:spPr>
      </p:pic>
      <p:sp>
        <p:nvSpPr>
          <p:cNvPr id="7" name="CuadroTexto 6">
            <a:hlinkClick r:id="rId3" action="ppaction://hlinksldjump"/>
            <a:extLst>
              <a:ext uri="{FF2B5EF4-FFF2-40B4-BE49-F238E27FC236}">
                <a16:creationId xmlns:a16="http://schemas.microsoft.com/office/drawing/2014/main" id="{8DA09B8A-C576-A8EC-D901-A33E58CF58FC}"/>
              </a:ext>
            </a:extLst>
          </p:cNvPr>
          <p:cNvSpPr txBox="1"/>
          <p:nvPr/>
        </p:nvSpPr>
        <p:spPr>
          <a:xfrm>
            <a:off x="9320981" y="4119716"/>
            <a:ext cx="1720646" cy="383458"/>
          </a:xfrm>
          <a:prstGeom prst="rect">
            <a:avLst/>
          </a:prstGeom>
          <a:solidFill>
            <a:srgbClr val="C00000"/>
          </a:solidFill>
          <a:ln w="19050">
            <a:solidFill>
              <a:srgbClr val="B70E0C"/>
            </a:solidFill>
            <a:bevel/>
          </a:ln>
          <a:effectLst>
            <a:innerShdw blurRad="63500" dist="50800" dir="13500000">
              <a:prstClr val="black">
                <a:alpha val="50000"/>
              </a:prstClr>
            </a:innerShdw>
            <a:reflection blurRad="6350" stA="50000" endA="300" endPos="36000" dist="50800" dir="5400000" sy="-100000" algn="bl" rotWithShape="0"/>
          </a:effectLst>
          <a:scene3d>
            <a:camera prst="orthographicFront"/>
            <a:lightRig rig="threePt" dir="t"/>
          </a:scene3d>
          <a:sp3d extrusionH="76200" contourW="12700">
            <a:bevelT/>
            <a:extrusionClr>
              <a:srgbClr val="B70E0C"/>
            </a:extrusionClr>
            <a:contourClr>
              <a:srgbClr val="B70E0C"/>
            </a:contourClr>
          </a:sp3d>
        </p:spPr>
        <p:txBody>
          <a:bodyPr wrap="square" rtlCol="0">
            <a:spAutoFit/>
          </a:bodyPr>
          <a:lstStyle/>
          <a:p>
            <a:pPr algn="ctr"/>
            <a:r>
              <a:rPr lang="es-VE" b="1" dirty="0">
                <a:solidFill>
                  <a:schemeClr val="bg1"/>
                </a:solidFill>
              </a:rPr>
              <a:t>Next</a:t>
            </a:r>
            <a:endParaRPr lang="es-CO" b="1" dirty="0">
              <a:solidFill>
                <a:schemeClr val="bg1"/>
              </a:solidFill>
            </a:endParaRPr>
          </a:p>
        </p:txBody>
      </p:sp>
      <p:sp>
        <p:nvSpPr>
          <p:cNvPr id="8" name="Marcador de texto 2">
            <a:extLst>
              <a:ext uri="{FF2B5EF4-FFF2-40B4-BE49-F238E27FC236}">
                <a16:creationId xmlns:a16="http://schemas.microsoft.com/office/drawing/2014/main" id="{BD41FE57-FA7B-011B-936C-F969D7203D0C}"/>
              </a:ext>
            </a:extLst>
          </p:cNvPr>
          <p:cNvSpPr>
            <a:spLocks noGrp="1"/>
          </p:cNvSpPr>
          <p:nvPr>
            <p:ph type="body" idx="1"/>
          </p:nvPr>
        </p:nvSpPr>
        <p:spPr>
          <a:xfrm>
            <a:off x="838200" y="3588774"/>
            <a:ext cx="7735529" cy="1598817"/>
          </a:xfrm>
        </p:spPr>
        <p:txBody>
          <a:bodyPr>
            <a:normAutofit fontScale="92500" lnSpcReduction="10000"/>
          </a:bodyPr>
          <a:lstStyle/>
          <a:p>
            <a:r>
              <a:rPr lang="en-US" b="1" i="1" dirty="0">
                <a:latin typeface="Abadi Extra Light" panose="020B0204020104020204" pitchFamily="34" charset="0"/>
              </a:rPr>
              <a:t>Económicas CUC </a:t>
            </a:r>
            <a:r>
              <a:rPr lang="en-US" i="1" dirty="0">
                <a:latin typeface="Abadi Extra Light" panose="020B0204020104020204" pitchFamily="34" charset="0"/>
              </a:rPr>
              <a:t>makes available guidelines that regulate the access, use, management, and distribution of the data generated during the research process. This contributes directly to the open access policy we manage and the need to ensure transparency, reproducibility, and ethics in research.</a:t>
            </a:r>
          </a:p>
        </p:txBody>
      </p:sp>
    </p:spTree>
    <p:extLst>
      <p:ext uri="{BB962C8B-B14F-4D97-AF65-F5344CB8AC3E}">
        <p14:creationId xmlns:p14="http://schemas.microsoft.com/office/powerpoint/2010/main" val="2143529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167A2-64E1-2C42-748F-2C7009312A2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7ED44A5D-AEF0-C607-4D9A-E4C580A7D7C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CA50BCE0-6ED4-F77F-1591-6D244B29D9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1984ED04-AD85-4D0C-993E-D9F1F1927AE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F3A6C3B4-180A-3146-C914-05A3A364BB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860" y="6427080"/>
            <a:ext cx="519300" cy="519300"/>
          </a:xfrm>
          <a:prstGeom prst="rect">
            <a:avLst/>
          </a:prstGeom>
        </p:spPr>
      </p:pic>
      <p:sp>
        <p:nvSpPr>
          <p:cNvPr id="13" name="Título 12">
            <a:extLst>
              <a:ext uri="{FF2B5EF4-FFF2-40B4-BE49-F238E27FC236}">
                <a16:creationId xmlns:a16="http://schemas.microsoft.com/office/drawing/2014/main" id="{EC69983E-A620-96A6-ABD3-A39E4607B5CE}"/>
              </a:ext>
            </a:extLst>
          </p:cNvPr>
          <p:cNvSpPr>
            <a:spLocks noGrp="1"/>
          </p:cNvSpPr>
          <p:nvPr>
            <p:ph type="title"/>
          </p:nvPr>
        </p:nvSpPr>
        <p:spPr>
          <a:xfrm>
            <a:off x="728898" y="330973"/>
            <a:ext cx="7756522" cy="830997"/>
          </a:xfrm>
        </p:spPr>
        <p:txBody>
          <a:bodyPr>
            <a:normAutofit/>
          </a:bodyPr>
          <a:lstStyle/>
          <a:p>
            <a:r>
              <a:rPr lang="es-VE" sz="3000" dirty="0" err="1"/>
              <a:t>Acceptable</a:t>
            </a:r>
            <a:r>
              <a:rPr lang="es-VE" sz="3000" dirty="0"/>
              <a:t> Data Access </a:t>
            </a:r>
            <a:r>
              <a:rPr lang="es-VE" sz="3000" dirty="0" err="1"/>
              <a:t>Restrictions</a:t>
            </a:r>
            <a:endParaRPr lang="es-CO" sz="3000" dirty="0"/>
          </a:p>
        </p:txBody>
      </p:sp>
      <p:sp>
        <p:nvSpPr>
          <p:cNvPr id="3" name="CuadroTexto 2">
            <a:extLst>
              <a:ext uri="{FF2B5EF4-FFF2-40B4-BE49-F238E27FC236}">
                <a16:creationId xmlns:a16="http://schemas.microsoft.com/office/drawing/2014/main" id="{98425520-4679-20D6-59E8-A28C2332384A}"/>
              </a:ext>
            </a:extLst>
          </p:cNvPr>
          <p:cNvSpPr txBox="1"/>
          <p:nvPr/>
        </p:nvSpPr>
        <p:spPr>
          <a:xfrm>
            <a:off x="606236" y="1326835"/>
            <a:ext cx="10552385" cy="830997"/>
          </a:xfrm>
          <a:prstGeom prst="rect">
            <a:avLst/>
          </a:prstGeom>
          <a:noFill/>
        </p:spPr>
        <p:txBody>
          <a:bodyPr wrap="square">
            <a:spAutoFit/>
          </a:bodyPr>
          <a:lstStyle/>
          <a:p>
            <a:pPr marL="0" indent="0">
              <a:buNone/>
            </a:pPr>
            <a:r>
              <a:rPr lang="en-US" sz="1600" dirty="0">
                <a:solidFill>
                  <a:schemeClr val="bg2">
                    <a:lumMod val="50000"/>
                  </a:schemeClr>
                </a:solidFill>
              </a:rPr>
              <a:t>In some cases, there may be legal or ethical restrictions on sharing data. </a:t>
            </a:r>
            <a:r>
              <a:rPr lang="es-VE" sz="1600" i="1" dirty="0">
                <a:solidFill>
                  <a:srgbClr val="C00000"/>
                </a:solidFill>
              </a:rPr>
              <a:t>Económicas CUC </a:t>
            </a:r>
            <a:r>
              <a:rPr lang="en-US" sz="1600" dirty="0">
                <a:solidFill>
                  <a:schemeClr val="bg2">
                    <a:lumMod val="50000"/>
                  </a:schemeClr>
                </a:solidFill>
              </a:rPr>
              <a:t>acknowledges these limitations, but authors should clearly specify the restrictions in the Data Availability Statement. Acceptable restrictions include:</a:t>
            </a:r>
            <a:endParaRPr lang="es-VE" sz="1600" dirty="0">
              <a:solidFill>
                <a:schemeClr val="bg2">
                  <a:lumMod val="50000"/>
                </a:schemeClr>
              </a:solidFill>
            </a:endParaRPr>
          </a:p>
        </p:txBody>
      </p:sp>
      <p:graphicFrame>
        <p:nvGraphicFramePr>
          <p:cNvPr id="12" name="Marcador de contenido 10">
            <a:extLst>
              <a:ext uri="{FF2B5EF4-FFF2-40B4-BE49-F238E27FC236}">
                <a16:creationId xmlns:a16="http://schemas.microsoft.com/office/drawing/2014/main" id="{28F316C2-BB69-A7D5-A5F2-98F3E23ED24A}"/>
              </a:ext>
            </a:extLst>
          </p:cNvPr>
          <p:cNvGraphicFramePr>
            <a:graphicFrameLocks noGrp="1"/>
          </p:cNvGraphicFramePr>
          <p:nvPr>
            <p:ph idx="1"/>
            <p:extLst>
              <p:ext uri="{D42A27DB-BD31-4B8C-83A1-F6EECF244321}">
                <p14:modId xmlns:p14="http://schemas.microsoft.com/office/powerpoint/2010/main" val="1471476915"/>
              </p:ext>
            </p:extLst>
          </p:nvPr>
        </p:nvGraphicFramePr>
        <p:xfrm>
          <a:off x="728898" y="2487561"/>
          <a:ext cx="10734204" cy="407040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4" name="Gráfico 13" descr="Icono de menú de hamburguesa con relleno sólido">
            <a:hlinkClick r:id="rId15" action="ppaction://hlinksldjump"/>
            <a:extLst>
              <a:ext uri="{FF2B5EF4-FFF2-40B4-BE49-F238E27FC236}">
                <a16:creationId xmlns:a16="http://schemas.microsoft.com/office/drawing/2014/main" id="{647E2AD5-9D37-5BCA-CFF2-F15F92D1EB3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754465" y="437535"/>
            <a:ext cx="437535" cy="437535"/>
          </a:xfrm>
          <a:prstGeom prst="rect">
            <a:avLst/>
          </a:prstGeom>
        </p:spPr>
      </p:pic>
    </p:spTree>
    <p:extLst>
      <p:ext uri="{BB962C8B-B14F-4D97-AF65-F5344CB8AC3E}">
        <p14:creationId xmlns:p14="http://schemas.microsoft.com/office/powerpoint/2010/main" val="219412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2">
                                            <p:graphicEl>
                                              <a:dgm id="{6D2378C1-5279-43F3-BC46-2EA17C068063}"/>
                                            </p:graphicEl>
                                          </p:spTgt>
                                        </p:tgtEl>
                                        <p:attrNameLst>
                                          <p:attrName>style.visibility</p:attrName>
                                        </p:attrNameLst>
                                      </p:cBhvr>
                                      <p:to>
                                        <p:strVal val="visible"/>
                                      </p:to>
                                    </p:set>
                                    <p:animEffect transition="in" filter="fade">
                                      <p:cBhvr>
                                        <p:cTn id="7" dur="2000"/>
                                        <p:tgtEl>
                                          <p:spTgt spid="12">
                                            <p:graphicEl>
                                              <a:dgm id="{6D2378C1-5279-43F3-BC46-2EA17C068063}"/>
                                            </p:graphicEl>
                                          </p:spTgt>
                                        </p:tgtEl>
                                      </p:cBhvr>
                                    </p:animEffect>
                                    <p:anim calcmode="lin" valueType="num">
                                      <p:cBhvr>
                                        <p:cTn id="8" dur="2000" fill="hold"/>
                                        <p:tgtEl>
                                          <p:spTgt spid="12">
                                            <p:graphicEl>
                                              <a:dgm id="{6D2378C1-5279-43F3-BC46-2EA17C068063}"/>
                                            </p:graphicEl>
                                          </p:spTgt>
                                        </p:tgtEl>
                                        <p:attrNameLst>
                                          <p:attrName>ppt_x</p:attrName>
                                        </p:attrNameLst>
                                      </p:cBhvr>
                                      <p:tavLst>
                                        <p:tav tm="0">
                                          <p:val>
                                            <p:strVal val="#ppt_x"/>
                                          </p:val>
                                        </p:tav>
                                        <p:tav tm="100000">
                                          <p:val>
                                            <p:strVal val="#ppt_x"/>
                                          </p:val>
                                        </p:tav>
                                      </p:tavLst>
                                    </p:anim>
                                    <p:anim calcmode="lin" valueType="num">
                                      <p:cBhvr>
                                        <p:cTn id="9" dur="2000" fill="hold"/>
                                        <p:tgtEl>
                                          <p:spTgt spid="12">
                                            <p:graphicEl>
                                              <a:dgm id="{6D2378C1-5279-43F3-BC46-2EA17C068063}"/>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2">
                                            <p:graphicEl>
                                              <a:dgm id="{542BE21D-F3EB-4187-A24A-A9567ADBF73C}"/>
                                            </p:graphicEl>
                                          </p:spTgt>
                                        </p:tgtEl>
                                        <p:attrNameLst>
                                          <p:attrName>style.visibility</p:attrName>
                                        </p:attrNameLst>
                                      </p:cBhvr>
                                      <p:to>
                                        <p:strVal val="visible"/>
                                      </p:to>
                                    </p:set>
                                    <p:animEffect transition="in" filter="fade">
                                      <p:cBhvr>
                                        <p:cTn id="12" dur="2000"/>
                                        <p:tgtEl>
                                          <p:spTgt spid="12">
                                            <p:graphicEl>
                                              <a:dgm id="{542BE21D-F3EB-4187-A24A-A9567ADBF73C}"/>
                                            </p:graphicEl>
                                          </p:spTgt>
                                        </p:tgtEl>
                                      </p:cBhvr>
                                    </p:animEffect>
                                    <p:anim calcmode="lin" valueType="num">
                                      <p:cBhvr>
                                        <p:cTn id="13" dur="2000" fill="hold"/>
                                        <p:tgtEl>
                                          <p:spTgt spid="12">
                                            <p:graphicEl>
                                              <a:dgm id="{542BE21D-F3EB-4187-A24A-A9567ADBF73C}"/>
                                            </p:graphicEl>
                                          </p:spTgt>
                                        </p:tgtEl>
                                        <p:attrNameLst>
                                          <p:attrName>ppt_x</p:attrName>
                                        </p:attrNameLst>
                                      </p:cBhvr>
                                      <p:tavLst>
                                        <p:tav tm="0">
                                          <p:val>
                                            <p:strVal val="#ppt_x"/>
                                          </p:val>
                                        </p:tav>
                                        <p:tav tm="100000">
                                          <p:val>
                                            <p:strVal val="#ppt_x"/>
                                          </p:val>
                                        </p:tav>
                                      </p:tavLst>
                                    </p:anim>
                                    <p:anim calcmode="lin" valueType="num">
                                      <p:cBhvr>
                                        <p:cTn id="14" dur="2000" fill="hold"/>
                                        <p:tgtEl>
                                          <p:spTgt spid="12">
                                            <p:graphicEl>
                                              <a:dgm id="{542BE21D-F3EB-4187-A24A-A9567ADBF73C}"/>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2">
                                            <p:graphicEl>
                                              <a:dgm id="{BD6B9D04-BB3F-484F-B78D-9DCDAF9B9651}"/>
                                            </p:graphicEl>
                                          </p:spTgt>
                                        </p:tgtEl>
                                        <p:attrNameLst>
                                          <p:attrName>style.visibility</p:attrName>
                                        </p:attrNameLst>
                                      </p:cBhvr>
                                      <p:to>
                                        <p:strVal val="visible"/>
                                      </p:to>
                                    </p:set>
                                    <p:animEffect transition="in" filter="fade">
                                      <p:cBhvr>
                                        <p:cTn id="17" dur="2000"/>
                                        <p:tgtEl>
                                          <p:spTgt spid="12">
                                            <p:graphicEl>
                                              <a:dgm id="{BD6B9D04-BB3F-484F-B78D-9DCDAF9B9651}"/>
                                            </p:graphicEl>
                                          </p:spTgt>
                                        </p:tgtEl>
                                      </p:cBhvr>
                                    </p:animEffect>
                                    <p:anim calcmode="lin" valueType="num">
                                      <p:cBhvr>
                                        <p:cTn id="18" dur="2000" fill="hold"/>
                                        <p:tgtEl>
                                          <p:spTgt spid="12">
                                            <p:graphicEl>
                                              <a:dgm id="{BD6B9D04-BB3F-484F-B78D-9DCDAF9B9651}"/>
                                            </p:graphicEl>
                                          </p:spTgt>
                                        </p:tgtEl>
                                        <p:attrNameLst>
                                          <p:attrName>ppt_x</p:attrName>
                                        </p:attrNameLst>
                                      </p:cBhvr>
                                      <p:tavLst>
                                        <p:tav tm="0">
                                          <p:val>
                                            <p:strVal val="#ppt_x"/>
                                          </p:val>
                                        </p:tav>
                                        <p:tav tm="100000">
                                          <p:val>
                                            <p:strVal val="#ppt_x"/>
                                          </p:val>
                                        </p:tav>
                                      </p:tavLst>
                                    </p:anim>
                                    <p:anim calcmode="lin" valueType="num">
                                      <p:cBhvr>
                                        <p:cTn id="19" dur="2000" fill="hold"/>
                                        <p:tgtEl>
                                          <p:spTgt spid="12">
                                            <p:graphicEl>
                                              <a:dgm id="{BD6B9D04-BB3F-484F-B78D-9DCDAF9B9651}"/>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12">
                                            <p:graphicEl>
                                              <a:dgm id="{3699AB85-FEAC-4984-AED2-F277E073F6DF}"/>
                                            </p:graphicEl>
                                          </p:spTgt>
                                        </p:tgtEl>
                                        <p:attrNameLst>
                                          <p:attrName>style.visibility</p:attrName>
                                        </p:attrNameLst>
                                      </p:cBhvr>
                                      <p:to>
                                        <p:strVal val="visible"/>
                                      </p:to>
                                    </p:set>
                                    <p:animEffect transition="in" filter="fade">
                                      <p:cBhvr>
                                        <p:cTn id="22" dur="2000"/>
                                        <p:tgtEl>
                                          <p:spTgt spid="12">
                                            <p:graphicEl>
                                              <a:dgm id="{3699AB85-FEAC-4984-AED2-F277E073F6DF}"/>
                                            </p:graphicEl>
                                          </p:spTgt>
                                        </p:tgtEl>
                                      </p:cBhvr>
                                    </p:animEffect>
                                    <p:anim calcmode="lin" valueType="num">
                                      <p:cBhvr>
                                        <p:cTn id="23" dur="2000" fill="hold"/>
                                        <p:tgtEl>
                                          <p:spTgt spid="12">
                                            <p:graphicEl>
                                              <a:dgm id="{3699AB85-FEAC-4984-AED2-F277E073F6DF}"/>
                                            </p:graphicEl>
                                          </p:spTgt>
                                        </p:tgtEl>
                                        <p:attrNameLst>
                                          <p:attrName>ppt_x</p:attrName>
                                        </p:attrNameLst>
                                      </p:cBhvr>
                                      <p:tavLst>
                                        <p:tav tm="0">
                                          <p:val>
                                            <p:strVal val="#ppt_x"/>
                                          </p:val>
                                        </p:tav>
                                        <p:tav tm="100000">
                                          <p:val>
                                            <p:strVal val="#ppt_x"/>
                                          </p:val>
                                        </p:tav>
                                      </p:tavLst>
                                    </p:anim>
                                    <p:anim calcmode="lin" valueType="num">
                                      <p:cBhvr>
                                        <p:cTn id="24" dur="2000" fill="hold"/>
                                        <p:tgtEl>
                                          <p:spTgt spid="12">
                                            <p:graphicEl>
                                              <a:dgm id="{3699AB85-FEAC-4984-AED2-F277E073F6DF}"/>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12">
                                            <p:graphicEl>
                                              <a:dgm id="{21D218BA-6B2A-4D38-85FD-4098574A0CFC}"/>
                                            </p:graphicEl>
                                          </p:spTgt>
                                        </p:tgtEl>
                                        <p:attrNameLst>
                                          <p:attrName>style.visibility</p:attrName>
                                        </p:attrNameLst>
                                      </p:cBhvr>
                                      <p:to>
                                        <p:strVal val="visible"/>
                                      </p:to>
                                    </p:set>
                                    <p:animEffect transition="in" filter="fade">
                                      <p:cBhvr>
                                        <p:cTn id="27" dur="2000"/>
                                        <p:tgtEl>
                                          <p:spTgt spid="12">
                                            <p:graphicEl>
                                              <a:dgm id="{21D218BA-6B2A-4D38-85FD-4098574A0CFC}"/>
                                            </p:graphicEl>
                                          </p:spTgt>
                                        </p:tgtEl>
                                      </p:cBhvr>
                                    </p:animEffect>
                                    <p:anim calcmode="lin" valueType="num">
                                      <p:cBhvr>
                                        <p:cTn id="28" dur="2000" fill="hold"/>
                                        <p:tgtEl>
                                          <p:spTgt spid="12">
                                            <p:graphicEl>
                                              <a:dgm id="{21D218BA-6B2A-4D38-85FD-4098574A0CFC}"/>
                                            </p:graphicEl>
                                          </p:spTgt>
                                        </p:tgtEl>
                                        <p:attrNameLst>
                                          <p:attrName>ppt_x</p:attrName>
                                        </p:attrNameLst>
                                      </p:cBhvr>
                                      <p:tavLst>
                                        <p:tav tm="0">
                                          <p:val>
                                            <p:strVal val="#ppt_x"/>
                                          </p:val>
                                        </p:tav>
                                        <p:tav tm="100000">
                                          <p:val>
                                            <p:strVal val="#ppt_x"/>
                                          </p:val>
                                        </p:tav>
                                      </p:tavLst>
                                    </p:anim>
                                    <p:anim calcmode="lin" valueType="num">
                                      <p:cBhvr>
                                        <p:cTn id="29" dur="2000" fill="hold"/>
                                        <p:tgtEl>
                                          <p:spTgt spid="12">
                                            <p:graphicEl>
                                              <a:dgm id="{21D218BA-6B2A-4D38-85FD-4098574A0CFC}"/>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000"/>
                                  </p:stCondLst>
                                  <p:childTnLst>
                                    <p:set>
                                      <p:cBhvr>
                                        <p:cTn id="31" dur="1" fill="hold">
                                          <p:stCondLst>
                                            <p:cond delay="0"/>
                                          </p:stCondLst>
                                        </p:cTn>
                                        <p:tgtEl>
                                          <p:spTgt spid="12">
                                            <p:graphicEl>
                                              <a:dgm id="{2912964C-B09C-4B76-A62D-19897B12048B}"/>
                                            </p:graphicEl>
                                          </p:spTgt>
                                        </p:tgtEl>
                                        <p:attrNameLst>
                                          <p:attrName>style.visibility</p:attrName>
                                        </p:attrNameLst>
                                      </p:cBhvr>
                                      <p:to>
                                        <p:strVal val="visible"/>
                                      </p:to>
                                    </p:set>
                                    <p:animEffect transition="in" filter="fade">
                                      <p:cBhvr>
                                        <p:cTn id="32" dur="2000"/>
                                        <p:tgtEl>
                                          <p:spTgt spid="12">
                                            <p:graphicEl>
                                              <a:dgm id="{2912964C-B09C-4B76-A62D-19897B12048B}"/>
                                            </p:graphicEl>
                                          </p:spTgt>
                                        </p:tgtEl>
                                      </p:cBhvr>
                                    </p:animEffect>
                                    <p:anim calcmode="lin" valueType="num">
                                      <p:cBhvr>
                                        <p:cTn id="33" dur="2000" fill="hold"/>
                                        <p:tgtEl>
                                          <p:spTgt spid="12">
                                            <p:graphicEl>
                                              <a:dgm id="{2912964C-B09C-4B76-A62D-19897B12048B}"/>
                                            </p:graphicEl>
                                          </p:spTgt>
                                        </p:tgtEl>
                                        <p:attrNameLst>
                                          <p:attrName>ppt_x</p:attrName>
                                        </p:attrNameLst>
                                      </p:cBhvr>
                                      <p:tavLst>
                                        <p:tav tm="0">
                                          <p:val>
                                            <p:strVal val="#ppt_x"/>
                                          </p:val>
                                        </p:tav>
                                        <p:tav tm="100000">
                                          <p:val>
                                            <p:strVal val="#ppt_x"/>
                                          </p:val>
                                        </p:tav>
                                      </p:tavLst>
                                    </p:anim>
                                    <p:anim calcmode="lin" valueType="num">
                                      <p:cBhvr>
                                        <p:cTn id="34" dur="2000" fill="hold"/>
                                        <p:tgtEl>
                                          <p:spTgt spid="12">
                                            <p:graphicEl>
                                              <a:dgm id="{2912964C-B09C-4B76-A62D-19897B12048B}"/>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1000"/>
                                  </p:stCondLst>
                                  <p:childTnLst>
                                    <p:set>
                                      <p:cBhvr>
                                        <p:cTn id="36" dur="1" fill="hold">
                                          <p:stCondLst>
                                            <p:cond delay="0"/>
                                          </p:stCondLst>
                                        </p:cTn>
                                        <p:tgtEl>
                                          <p:spTgt spid="12">
                                            <p:graphicEl>
                                              <a:dgm id="{BDFD8B5F-D8AD-466C-8DC6-37195389C3E1}"/>
                                            </p:graphicEl>
                                          </p:spTgt>
                                        </p:tgtEl>
                                        <p:attrNameLst>
                                          <p:attrName>style.visibility</p:attrName>
                                        </p:attrNameLst>
                                      </p:cBhvr>
                                      <p:to>
                                        <p:strVal val="visible"/>
                                      </p:to>
                                    </p:set>
                                    <p:animEffect transition="in" filter="fade">
                                      <p:cBhvr>
                                        <p:cTn id="37" dur="2000"/>
                                        <p:tgtEl>
                                          <p:spTgt spid="12">
                                            <p:graphicEl>
                                              <a:dgm id="{BDFD8B5F-D8AD-466C-8DC6-37195389C3E1}"/>
                                            </p:graphicEl>
                                          </p:spTgt>
                                        </p:tgtEl>
                                      </p:cBhvr>
                                    </p:animEffect>
                                    <p:anim calcmode="lin" valueType="num">
                                      <p:cBhvr>
                                        <p:cTn id="38" dur="2000" fill="hold"/>
                                        <p:tgtEl>
                                          <p:spTgt spid="12">
                                            <p:graphicEl>
                                              <a:dgm id="{BDFD8B5F-D8AD-466C-8DC6-37195389C3E1}"/>
                                            </p:graphicEl>
                                          </p:spTgt>
                                        </p:tgtEl>
                                        <p:attrNameLst>
                                          <p:attrName>ppt_x</p:attrName>
                                        </p:attrNameLst>
                                      </p:cBhvr>
                                      <p:tavLst>
                                        <p:tav tm="0">
                                          <p:val>
                                            <p:strVal val="#ppt_x"/>
                                          </p:val>
                                        </p:tav>
                                        <p:tav tm="100000">
                                          <p:val>
                                            <p:strVal val="#ppt_x"/>
                                          </p:val>
                                        </p:tav>
                                      </p:tavLst>
                                    </p:anim>
                                    <p:anim calcmode="lin" valueType="num">
                                      <p:cBhvr>
                                        <p:cTn id="39" dur="2000" fill="hold"/>
                                        <p:tgtEl>
                                          <p:spTgt spid="12">
                                            <p:graphicEl>
                                              <a:dgm id="{BDFD8B5F-D8AD-466C-8DC6-37195389C3E1}"/>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000"/>
                                  </p:stCondLst>
                                  <p:childTnLst>
                                    <p:set>
                                      <p:cBhvr>
                                        <p:cTn id="41" dur="1" fill="hold">
                                          <p:stCondLst>
                                            <p:cond delay="0"/>
                                          </p:stCondLst>
                                        </p:cTn>
                                        <p:tgtEl>
                                          <p:spTgt spid="12">
                                            <p:graphicEl>
                                              <a:dgm id="{02152561-97AD-4FCA-A6FF-F93B623E0602}"/>
                                            </p:graphicEl>
                                          </p:spTgt>
                                        </p:tgtEl>
                                        <p:attrNameLst>
                                          <p:attrName>style.visibility</p:attrName>
                                        </p:attrNameLst>
                                      </p:cBhvr>
                                      <p:to>
                                        <p:strVal val="visible"/>
                                      </p:to>
                                    </p:set>
                                    <p:animEffect transition="in" filter="fade">
                                      <p:cBhvr>
                                        <p:cTn id="42" dur="2000"/>
                                        <p:tgtEl>
                                          <p:spTgt spid="12">
                                            <p:graphicEl>
                                              <a:dgm id="{02152561-97AD-4FCA-A6FF-F93B623E0602}"/>
                                            </p:graphicEl>
                                          </p:spTgt>
                                        </p:tgtEl>
                                      </p:cBhvr>
                                    </p:animEffect>
                                    <p:anim calcmode="lin" valueType="num">
                                      <p:cBhvr>
                                        <p:cTn id="43" dur="2000" fill="hold"/>
                                        <p:tgtEl>
                                          <p:spTgt spid="12">
                                            <p:graphicEl>
                                              <a:dgm id="{02152561-97AD-4FCA-A6FF-F93B623E0602}"/>
                                            </p:graphicEl>
                                          </p:spTgt>
                                        </p:tgtEl>
                                        <p:attrNameLst>
                                          <p:attrName>ppt_x</p:attrName>
                                        </p:attrNameLst>
                                      </p:cBhvr>
                                      <p:tavLst>
                                        <p:tav tm="0">
                                          <p:val>
                                            <p:strVal val="#ppt_x"/>
                                          </p:val>
                                        </p:tav>
                                        <p:tav tm="100000">
                                          <p:val>
                                            <p:strVal val="#ppt_x"/>
                                          </p:val>
                                        </p:tav>
                                      </p:tavLst>
                                    </p:anim>
                                    <p:anim calcmode="lin" valueType="num">
                                      <p:cBhvr>
                                        <p:cTn id="44" dur="2000" fill="hold"/>
                                        <p:tgtEl>
                                          <p:spTgt spid="12">
                                            <p:graphicEl>
                                              <a:dgm id="{02152561-97AD-4FCA-A6FF-F93B623E0602}"/>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000"/>
                                  </p:stCondLst>
                                  <p:childTnLst>
                                    <p:set>
                                      <p:cBhvr>
                                        <p:cTn id="46" dur="1" fill="hold">
                                          <p:stCondLst>
                                            <p:cond delay="0"/>
                                          </p:stCondLst>
                                        </p:cTn>
                                        <p:tgtEl>
                                          <p:spTgt spid="12">
                                            <p:graphicEl>
                                              <a:dgm id="{7909B5E8-2C73-4C30-A5C3-BDB21B13E8E0}"/>
                                            </p:graphicEl>
                                          </p:spTgt>
                                        </p:tgtEl>
                                        <p:attrNameLst>
                                          <p:attrName>style.visibility</p:attrName>
                                        </p:attrNameLst>
                                      </p:cBhvr>
                                      <p:to>
                                        <p:strVal val="visible"/>
                                      </p:to>
                                    </p:set>
                                    <p:animEffect transition="in" filter="fade">
                                      <p:cBhvr>
                                        <p:cTn id="47" dur="2000"/>
                                        <p:tgtEl>
                                          <p:spTgt spid="12">
                                            <p:graphicEl>
                                              <a:dgm id="{7909B5E8-2C73-4C30-A5C3-BDB21B13E8E0}"/>
                                            </p:graphicEl>
                                          </p:spTgt>
                                        </p:tgtEl>
                                      </p:cBhvr>
                                    </p:animEffect>
                                    <p:anim calcmode="lin" valueType="num">
                                      <p:cBhvr>
                                        <p:cTn id="48" dur="2000" fill="hold"/>
                                        <p:tgtEl>
                                          <p:spTgt spid="12">
                                            <p:graphicEl>
                                              <a:dgm id="{7909B5E8-2C73-4C30-A5C3-BDB21B13E8E0}"/>
                                            </p:graphicEl>
                                          </p:spTgt>
                                        </p:tgtEl>
                                        <p:attrNameLst>
                                          <p:attrName>ppt_x</p:attrName>
                                        </p:attrNameLst>
                                      </p:cBhvr>
                                      <p:tavLst>
                                        <p:tav tm="0">
                                          <p:val>
                                            <p:strVal val="#ppt_x"/>
                                          </p:val>
                                        </p:tav>
                                        <p:tav tm="100000">
                                          <p:val>
                                            <p:strVal val="#ppt_x"/>
                                          </p:val>
                                        </p:tav>
                                      </p:tavLst>
                                    </p:anim>
                                    <p:anim calcmode="lin" valueType="num">
                                      <p:cBhvr>
                                        <p:cTn id="49" dur="2000" fill="hold"/>
                                        <p:tgtEl>
                                          <p:spTgt spid="12">
                                            <p:graphicEl>
                                              <a:dgm id="{7909B5E8-2C73-4C30-A5C3-BDB21B13E8E0}"/>
                                            </p:graphic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1000"/>
                                  </p:stCondLst>
                                  <p:childTnLst>
                                    <p:set>
                                      <p:cBhvr>
                                        <p:cTn id="51" dur="1" fill="hold">
                                          <p:stCondLst>
                                            <p:cond delay="0"/>
                                          </p:stCondLst>
                                        </p:cTn>
                                        <p:tgtEl>
                                          <p:spTgt spid="12">
                                            <p:graphicEl>
                                              <a:dgm id="{E33A71FC-A984-4750-A69A-352D7787E771}"/>
                                            </p:graphicEl>
                                          </p:spTgt>
                                        </p:tgtEl>
                                        <p:attrNameLst>
                                          <p:attrName>style.visibility</p:attrName>
                                        </p:attrNameLst>
                                      </p:cBhvr>
                                      <p:to>
                                        <p:strVal val="visible"/>
                                      </p:to>
                                    </p:set>
                                    <p:animEffect transition="in" filter="fade">
                                      <p:cBhvr>
                                        <p:cTn id="52" dur="2000"/>
                                        <p:tgtEl>
                                          <p:spTgt spid="12">
                                            <p:graphicEl>
                                              <a:dgm id="{E33A71FC-A984-4750-A69A-352D7787E771}"/>
                                            </p:graphicEl>
                                          </p:spTgt>
                                        </p:tgtEl>
                                      </p:cBhvr>
                                    </p:animEffect>
                                    <p:anim calcmode="lin" valueType="num">
                                      <p:cBhvr>
                                        <p:cTn id="53" dur="2000" fill="hold"/>
                                        <p:tgtEl>
                                          <p:spTgt spid="12">
                                            <p:graphicEl>
                                              <a:dgm id="{E33A71FC-A984-4750-A69A-352D7787E771}"/>
                                            </p:graphicEl>
                                          </p:spTgt>
                                        </p:tgtEl>
                                        <p:attrNameLst>
                                          <p:attrName>ppt_x</p:attrName>
                                        </p:attrNameLst>
                                      </p:cBhvr>
                                      <p:tavLst>
                                        <p:tav tm="0">
                                          <p:val>
                                            <p:strVal val="#ppt_x"/>
                                          </p:val>
                                        </p:tav>
                                        <p:tav tm="100000">
                                          <p:val>
                                            <p:strVal val="#ppt_x"/>
                                          </p:val>
                                        </p:tav>
                                      </p:tavLst>
                                    </p:anim>
                                    <p:anim calcmode="lin" valueType="num">
                                      <p:cBhvr>
                                        <p:cTn id="54" dur="2000" fill="hold"/>
                                        <p:tgtEl>
                                          <p:spTgt spid="12">
                                            <p:graphicEl>
                                              <a:dgm id="{E33A71FC-A984-4750-A69A-352D7787E771}"/>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1000"/>
                                  </p:stCondLst>
                                  <p:childTnLst>
                                    <p:set>
                                      <p:cBhvr>
                                        <p:cTn id="56" dur="1" fill="hold">
                                          <p:stCondLst>
                                            <p:cond delay="0"/>
                                          </p:stCondLst>
                                        </p:cTn>
                                        <p:tgtEl>
                                          <p:spTgt spid="12">
                                            <p:graphicEl>
                                              <a:dgm id="{42EE5292-A67F-4BD8-80DA-A2C4B5CCFB83}"/>
                                            </p:graphicEl>
                                          </p:spTgt>
                                        </p:tgtEl>
                                        <p:attrNameLst>
                                          <p:attrName>style.visibility</p:attrName>
                                        </p:attrNameLst>
                                      </p:cBhvr>
                                      <p:to>
                                        <p:strVal val="visible"/>
                                      </p:to>
                                    </p:set>
                                    <p:animEffect transition="in" filter="fade">
                                      <p:cBhvr>
                                        <p:cTn id="57" dur="2000"/>
                                        <p:tgtEl>
                                          <p:spTgt spid="12">
                                            <p:graphicEl>
                                              <a:dgm id="{42EE5292-A67F-4BD8-80DA-A2C4B5CCFB83}"/>
                                            </p:graphicEl>
                                          </p:spTgt>
                                        </p:tgtEl>
                                      </p:cBhvr>
                                    </p:animEffect>
                                    <p:anim calcmode="lin" valueType="num">
                                      <p:cBhvr>
                                        <p:cTn id="58" dur="2000" fill="hold"/>
                                        <p:tgtEl>
                                          <p:spTgt spid="12">
                                            <p:graphicEl>
                                              <a:dgm id="{42EE5292-A67F-4BD8-80DA-A2C4B5CCFB83}"/>
                                            </p:graphicEl>
                                          </p:spTgt>
                                        </p:tgtEl>
                                        <p:attrNameLst>
                                          <p:attrName>ppt_x</p:attrName>
                                        </p:attrNameLst>
                                      </p:cBhvr>
                                      <p:tavLst>
                                        <p:tav tm="0">
                                          <p:val>
                                            <p:strVal val="#ppt_x"/>
                                          </p:val>
                                        </p:tav>
                                        <p:tav tm="100000">
                                          <p:val>
                                            <p:strVal val="#ppt_x"/>
                                          </p:val>
                                        </p:tav>
                                      </p:tavLst>
                                    </p:anim>
                                    <p:anim calcmode="lin" valueType="num">
                                      <p:cBhvr>
                                        <p:cTn id="59" dur="2000" fill="hold"/>
                                        <p:tgtEl>
                                          <p:spTgt spid="12">
                                            <p:graphicEl>
                                              <a:dgm id="{42EE5292-A67F-4BD8-80DA-A2C4B5CCFB83}"/>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000"/>
                                  </p:stCondLst>
                                  <p:childTnLst>
                                    <p:set>
                                      <p:cBhvr>
                                        <p:cTn id="61" dur="1" fill="hold">
                                          <p:stCondLst>
                                            <p:cond delay="0"/>
                                          </p:stCondLst>
                                        </p:cTn>
                                        <p:tgtEl>
                                          <p:spTgt spid="12">
                                            <p:graphicEl>
                                              <a:dgm id="{F04D998B-8CE2-4424-BAE6-0D5D3EE9571B}"/>
                                            </p:graphicEl>
                                          </p:spTgt>
                                        </p:tgtEl>
                                        <p:attrNameLst>
                                          <p:attrName>style.visibility</p:attrName>
                                        </p:attrNameLst>
                                      </p:cBhvr>
                                      <p:to>
                                        <p:strVal val="visible"/>
                                      </p:to>
                                    </p:set>
                                    <p:animEffect transition="in" filter="fade">
                                      <p:cBhvr>
                                        <p:cTn id="62" dur="2000"/>
                                        <p:tgtEl>
                                          <p:spTgt spid="12">
                                            <p:graphicEl>
                                              <a:dgm id="{F04D998B-8CE2-4424-BAE6-0D5D3EE9571B}"/>
                                            </p:graphicEl>
                                          </p:spTgt>
                                        </p:tgtEl>
                                      </p:cBhvr>
                                    </p:animEffect>
                                    <p:anim calcmode="lin" valueType="num">
                                      <p:cBhvr>
                                        <p:cTn id="63" dur="2000" fill="hold"/>
                                        <p:tgtEl>
                                          <p:spTgt spid="12">
                                            <p:graphicEl>
                                              <a:dgm id="{F04D998B-8CE2-4424-BAE6-0D5D3EE9571B}"/>
                                            </p:graphicEl>
                                          </p:spTgt>
                                        </p:tgtEl>
                                        <p:attrNameLst>
                                          <p:attrName>ppt_x</p:attrName>
                                        </p:attrNameLst>
                                      </p:cBhvr>
                                      <p:tavLst>
                                        <p:tav tm="0">
                                          <p:val>
                                            <p:strVal val="#ppt_x"/>
                                          </p:val>
                                        </p:tav>
                                        <p:tav tm="100000">
                                          <p:val>
                                            <p:strVal val="#ppt_x"/>
                                          </p:val>
                                        </p:tav>
                                      </p:tavLst>
                                    </p:anim>
                                    <p:anim calcmode="lin" valueType="num">
                                      <p:cBhvr>
                                        <p:cTn id="64" dur="2000" fill="hold"/>
                                        <p:tgtEl>
                                          <p:spTgt spid="12">
                                            <p:graphicEl>
                                              <a:dgm id="{F04D998B-8CE2-4424-BAE6-0D5D3EE9571B}"/>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1000"/>
                                  </p:stCondLst>
                                  <p:childTnLst>
                                    <p:set>
                                      <p:cBhvr>
                                        <p:cTn id="66" dur="1" fill="hold">
                                          <p:stCondLst>
                                            <p:cond delay="0"/>
                                          </p:stCondLst>
                                        </p:cTn>
                                        <p:tgtEl>
                                          <p:spTgt spid="12">
                                            <p:graphicEl>
                                              <a:dgm id="{AD51ADBA-4930-4FD0-AAD9-BC9D4974E087}"/>
                                            </p:graphicEl>
                                          </p:spTgt>
                                        </p:tgtEl>
                                        <p:attrNameLst>
                                          <p:attrName>style.visibility</p:attrName>
                                        </p:attrNameLst>
                                      </p:cBhvr>
                                      <p:to>
                                        <p:strVal val="visible"/>
                                      </p:to>
                                    </p:set>
                                    <p:animEffect transition="in" filter="fade">
                                      <p:cBhvr>
                                        <p:cTn id="67" dur="2000"/>
                                        <p:tgtEl>
                                          <p:spTgt spid="12">
                                            <p:graphicEl>
                                              <a:dgm id="{AD51ADBA-4930-4FD0-AAD9-BC9D4974E087}"/>
                                            </p:graphicEl>
                                          </p:spTgt>
                                        </p:tgtEl>
                                      </p:cBhvr>
                                    </p:animEffect>
                                    <p:anim calcmode="lin" valueType="num">
                                      <p:cBhvr>
                                        <p:cTn id="68" dur="2000" fill="hold"/>
                                        <p:tgtEl>
                                          <p:spTgt spid="12">
                                            <p:graphicEl>
                                              <a:dgm id="{AD51ADBA-4930-4FD0-AAD9-BC9D4974E087}"/>
                                            </p:graphicEl>
                                          </p:spTgt>
                                        </p:tgtEl>
                                        <p:attrNameLst>
                                          <p:attrName>ppt_x</p:attrName>
                                        </p:attrNameLst>
                                      </p:cBhvr>
                                      <p:tavLst>
                                        <p:tav tm="0">
                                          <p:val>
                                            <p:strVal val="#ppt_x"/>
                                          </p:val>
                                        </p:tav>
                                        <p:tav tm="100000">
                                          <p:val>
                                            <p:strVal val="#ppt_x"/>
                                          </p:val>
                                        </p:tav>
                                      </p:tavLst>
                                    </p:anim>
                                    <p:anim calcmode="lin" valueType="num">
                                      <p:cBhvr>
                                        <p:cTn id="69" dur="2000" fill="hold"/>
                                        <p:tgtEl>
                                          <p:spTgt spid="12">
                                            <p:graphicEl>
                                              <a:dgm id="{AD51ADBA-4930-4FD0-AAD9-BC9D4974E087}"/>
                                            </p:graphic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1000"/>
                                  </p:stCondLst>
                                  <p:childTnLst>
                                    <p:set>
                                      <p:cBhvr>
                                        <p:cTn id="71" dur="1" fill="hold">
                                          <p:stCondLst>
                                            <p:cond delay="0"/>
                                          </p:stCondLst>
                                        </p:cTn>
                                        <p:tgtEl>
                                          <p:spTgt spid="12">
                                            <p:graphicEl>
                                              <a:dgm id="{39164034-DB29-4D7A-8D59-11B5B427801B}"/>
                                            </p:graphicEl>
                                          </p:spTgt>
                                        </p:tgtEl>
                                        <p:attrNameLst>
                                          <p:attrName>style.visibility</p:attrName>
                                        </p:attrNameLst>
                                      </p:cBhvr>
                                      <p:to>
                                        <p:strVal val="visible"/>
                                      </p:to>
                                    </p:set>
                                    <p:animEffect transition="in" filter="fade">
                                      <p:cBhvr>
                                        <p:cTn id="72" dur="2000"/>
                                        <p:tgtEl>
                                          <p:spTgt spid="12">
                                            <p:graphicEl>
                                              <a:dgm id="{39164034-DB29-4D7A-8D59-11B5B427801B}"/>
                                            </p:graphicEl>
                                          </p:spTgt>
                                        </p:tgtEl>
                                      </p:cBhvr>
                                    </p:animEffect>
                                    <p:anim calcmode="lin" valueType="num">
                                      <p:cBhvr>
                                        <p:cTn id="73" dur="2000" fill="hold"/>
                                        <p:tgtEl>
                                          <p:spTgt spid="12">
                                            <p:graphicEl>
                                              <a:dgm id="{39164034-DB29-4D7A-8D59-11B5B427801B}"/>
                                            </p:graphicEl>
                                          </p:spTgt>
                                        </p:tgtEl>
                                        <p:attrNameLst>
                                          <p:attrName>ppt_x</p:attrName>
                                        </p:attrNameLst>
                                      </p:cBhvr>
                                      <p:tavLst>
                                        <p:tav tm="0">
                                          <p:val>
                                            <p:strVal val="#ppt_x"/>
                                          </p:val>
                                        </p:tav>
                                        <p:tav tm="100000">
                                          <p:val>
                                            <p:strVal val="#ppt_x"/>
                                          </p:val>
                                        </p:tav>
                                      </p:tavLst>
                                    </p:anim>
                                    <p:anim calcmode="lin" valueType="num">
                                      <p:cBhvr>
                                        <p:cTn id="74" dur="2000" fill="hold"/>
                                        <p:tgtEl>
                                          <p:spTgt spid="12">
                                            <p:graphicEl>
                                              <a:dgm id="{39164034-DB29-4D7A-8D59-11B5B427801B}"/>
                                            </p:graphicEl>
                                          </p:spTgt>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1000"/>
                                  </p:stCondLst>
                                  <p:childTnLst>
                                    <p:set>
                                      <p:cBhvr>
                                        <p:cTn id="76" dur="1" fill="hold">
                                          <p:stCondLst>
                                            <p:cond delay="0"/>
                                          </p:stCondLst>
                                        </p:cTn>
                                        <p:tgtEl>
                                          <p:spTgt spid="12">
                                            <p:graphicEl>
                                              <a:dgm id="{C1F4FD13-9133-4BAD-BE48-79C1DEFDF2DE}"/>
                                            </p:graphicEl>
                                          </p:spTgt>
                                        </p:tgtEl>
                                        <p:attrNameLst>
                                          <p:attrName>style.visibility</p:attrName>
                                        </p:attrNameLst>
                                      </p:cBhvr>
                                      <p:to>
                                        <p:strVal val="visible"/>
                                      </p:to>
                                    </p:set>
                                    <p:animEffect transition="in" filter="fade">
                                      <p:cBhvr>
                                        <p:cTn id="77" dur="2000"/>
                                        <p:tgtEl>
                                          <p:spTgt spid="12">
                                            <p:graphicEl>
                                              <a:dgm id="{C1F4FD13-9133-4BAD-BE48-79C1DEFDF2DE}"/>
                                            </p:graphicEl>
                                          </p:spTgt>
                                        </p:tgtEl>
                                      </p:cBhvr>
                                    </p:animEffect>
                                    <p:anim calcmode="lin" valueType="num">
                                      <p:cBhvr>
                                        <p:cTn id="78" dur="2000" fill="hold"/>
                                        <p:tgtEl>
                                          <p:spTgt spid="12">
                                            <p:graphicEl>
                                              <a:dgm id="{C1F4FD13-9133-4BAD-BE48-79C1DEFDF2DE}"/>
                                            </p:graphicEl>
                                          </p:spTgt>
                                        </p:tgtEl>
                                        <p:attrNameLst>
                                          <p:attrName>ppt_x</p:attrName>
                                        </p:attrNameLst>
                                      </p:cBhvr>
                                      <p:tavLst>
                                        <p:tav tm="0">
                                          <p:val>
                                            <p:strVal val="#ppt_x"/>
                                          </p:val>
                                        </p:tav>
                                        <p:tav tm="100000">
                                          <p:val>
                                            <p:strVal val="#ppt_x"/>
                                          </p:val>
                                        </p:tav>
                                      </p:tavLst>
                                    </p:anim>
                                    <p:anim calcmode="lin" valueType="num">
                                      <p:cBhvr>
                                        <p:cTn id="79" dur="2000" fill="hold"/>
                                        <p:tgtEl>
                                          <p:spTgt spid="12">
                                            <p:graphicEl>
                                              <a:dgm id="{C1F4FD13-9133-4BAD-BE48-79C1DEFDF2D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87328-7828-0420-5B1B-8804B11470B3}"/>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F56A8840-9874-EB58-FB72-6CC9B6E7ED1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44BF5B41-2CE2-1F2B-B1F2-04DFA0AF94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D503685D-AC57-B68A-A98B-5D6CC77835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943E7483-7D9B-EF1B-D6E0-A8CA042092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860" y="6427080"/>
            <a:ext cx="519300" cy="519300"/>
          </a:xfrm>
          <a:prstGeom prst="rect">
            <a:avLst/>
          </a:prstGeom>
        </p:spPr>
      </p:pic>
      <p:graphicFrame>
        <p:nvGraphicFramePr>
          <p:cNvPr id="15" name="Marcador de contenido 10">
            <a:extLst>
              <a:ext uri="{FF2B5EF4-FFF2-40B4-BE49-F238E27FC236}">
                <a16:creationId xmlns:a16="http://schemas.microsoft.com/office/drawing/2014/main" id="{B5B13586-DC8E-CFC6-3DFE-DA62F56F356F}"/>
              </a:ext>
            </a:extLst>
          </p:cNvPr>
          <p:cNvGraphicFramePr>
            <a:graphicFrameLocks noGrp="1"/>
          </p:cNvGraphicFramePr>
          <p:nvPr>
            <p:ph idx="1"/>
            <p:extLst>
              <p:ext uri="{D42A27DB-BD31-4B8C-83A1-F6EECF244321}">
                <p14:modId xmlns:p14="http://schemas.microsoft.com/office/powerpoint/2010/main" val="278663398"/>
              </p:ext>
            </p:extLst>
          </p:nvPr>
        </p:nvGraphicFramePr>
        <p:xfrm>
          <a:off x="1446571" y="2458064"/>
          <a:ext cx="9298858" cy="24841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Título 12">
            <a:extLst>
              <a:ext uri="{FF2B5EF4-FFF2-40B4-BE49-F238E27FC236}">
                <a16:creationId xmlns:a16="http://schemas.microsoft.com/office/drawing/2014/main" id="{162D4225-8C0E-FBD1-6C85-26FD062A4256}"/>
              </a:ext>
            </a:extLst>
          </p:cNvPr>
          <p:cNvSpPr>
            <a:spLocks noGrp="1"/>
          </p:cNvSpPr>
          <p:nvPr>
            <p:ph type="title"/>
          </p:nvPr>
        </p:nvSpPr>
        <p:spPr>
          <a:xfrm>
            <a:off x="676275" y="306564"/>
            <a:ext cx="5419725" cy="1325563"/>
          </a:xfrm>
        </p:spPr>
        <p:txBody>
          <a:bodyPr>
            <a:normAutofit/>
          </a:bodyPr>
          <a:lstStyle/>
          <a:p>
            <a:r>
              <a:rPr lang="es-VE" sz="3000" dirty="0" err="1"/>
              <a:t>Unacceptable</a:t>
            </a:r>
            <a:r>
              <a:rPr lang="es-VE" sz="3000" dirty="0"/>
              <a:t> Data Access </a:t>
            </a:r>
            <a:br>
              <a:rPr lang="es-VE" sz="3000" dirty="0"/>
            </a:br>
            <a:r>
              <a:rPr lang="es-VE" sz="3000" dirty="0" err="1"/>
              <a:t>Restrictions</a:t>
            </a:r>
            <a:endParaRPr lang="es-VE" sz="3000" dirty="0"/>
          </a:p>
        </p:txBody>
      </p:sp>
      <p:sp>
        <p:nvSpPr>
          <p:cNvPr id="3" name="CuadroTexto 2">
            <a:extLst>
              <a:ext uri="{FF2B5EF4-FFF2-40B4-BE49-F238E27FC236}">
                <a16:creationId xmlns:a16="http://schemas.microsoft.com/office/drawing/2014/main" id="{3654B786-B18D-FC9C-F169-88D04E1E967C}"/>
              </a:ext>
            </a:extLst>
          </p:cNvPr>
          <p:cNvSpPr txBox="1"/>
          <p:nvPr/>
        </p:nvSpPr>
        <p:spPr>
          <a:xfrm>
            <a:off x="3224860" y="1632127"/>
            <a:ext cx="6096000" cy="646331"/>
          </a:xfrm>
          <a:prstGeom prst="rect">
            <a:avLst/>
          </a:prstGeom>
          <a:noFill/>
        </p:spPr>
        <p:txBody>
          <a:bodyPr wrap="square">
            <a:spAutoFit/>
          </a:bodyPr>
          <a:lstStyle/>
          <a:p>
            <a:r>
              <a:rPr lang="en-US" i="1" dirty="0">
                <a:solidFill>
                  <a:srgbClr val="C00000"/>
                </a:solidFill>
              </a:rPr>
              <a:t>Económicas CUC </a:t>
            </a:r>
            <a:r>
              <a:rPr lang="en-US" dirty="0">
                <a:solidFill>
                  <a:schemeClr val="bg2">
                    <a:lumMod val="50000"/>
                  </a:schemeClr>
                </a:solidFill>
              </a:rPr>
              <a:t>does not accept manuscripts if the</a:t>
            </a:r>
          </a:p>
          <a:p>
            <a:r>
              <a:rPr lang="en-US" dirty="0">
                <a:solidFill>
                  <a:schemeClr val="bg2">
                    <a:lumMod val="50000"/>
                  </a:schemeClr>
                </a:solidFill>
              </a:rPr>
              <a:t>data access restrictions are related to:</a:t>
            </a:r>
            <a:endParaRPr lang="es-CO" dirty="0">
              <a:solidFill>
                <a:schemeClr val="bg2">
                  <a:lumMod val="50000"/>
                </a:schemeClr>
              </a:solidFill>
            </a:endParaRPr>
          </a:p>
        </p:txBody>
      </p:sp>
      <p:sp>
        <p:nvSpPr>
          <p:cNvPr id="12" name="CuadroTexto 11">
            <a:extLst>
              <a:ext uri="{FF2B5EF4-FFF2-40B4-BE49-F238E27FC236}">
                <a16:creationId xmlns:a16="http://schemas.microsoft.com/office/drawing/2014/main" id="{311EEDAF-426A-AC2E-8F53-59995B8AC139}"/>
              </a:ext>
            </a:extLst>
          </p:cNvPr>
          <p:cNvSpPr txBox="1"/>
          <p:nvPr/>
        </p:nvSpPr>
        <p:spPr>
          <a:xfrm>
            <a:off x="884783" y="5168011"/>
            <a:ext cx="6096000" cy="1200329"/>
          </a:xfrm>
          <a:prstGeom prst="rect">
            <a:avLst/>
          </a:prstGeom>
          <a:noFill/>
        </p:spPr>
        <p:txBody>
          <a:bodyPr wrap="square">
            <a:spAutoFit/>
          </a:bodyPr>
          <a:lstStyle/>
          <a:p>
            <a:r>
              <a:rPr lang="en-US" dirty="0">
                <a:solidFill>
                  <a:schemeClr val="bg2">
                    <a:lumMod val="50000"/>
                  </a:schemeClr>
                </a:solidFill>
              </a:rPr>
              <a:t>If data cannot be shared due to legal or ethical</a:t>
            </a:r>
          </a:p>
          <a:p>
            <a:r>
              <a:rPr lang="en-US" dirty="0">
                <a:solidFill>
                  <a:schemeClr val="bg2">
                    <a:lumMod val="50000"/>
                  </a:schemeClr>
                </a:solidFill>
              </a:rPr>
              <a:t>restrictions, the authors should provide an </a:t>
            </a:r>
          </a:p>
          <a:p>
            <a:r>
              <a:rPr lang="en-US" dirty="0">
                <a:solidFill>
                  <a:schemeClr val="bg2">
                    <a:lumMod val="50000"/>
                  </a:schemeClr>
                </a:solidFill>
              </a:rPr>
              <a:t>analysis of publicly available data to validate</a:t>
            </a:r>
          </a:p>
          <a:p>
            <a:r>
              <a:rPr lang="en-US" dirty="0">
                <a:solidFill>
                  <a:schemeClr val="bg2">
                    <a:lumMod val="50000"/>
                  </a:schemeClr>
                </a:solidFill>
              </a:rPr>
              <a:t>the conclusions</a:t>
            </a:r>
            <a:r>
              <a:rPr lang="es-VE" dirty="0">
                <a:solidFill>
                  <a:schemeClr val="bg2">
                    <a:lumMod val="50000"/>
                  </a:schemeClr>
                </a:solidFill>
              </a:rPr>
              <a:t>.</a:t>
            </a:r>
            <a:endParaRPr lang="es-CO" dirty="0">
              <a:solidFill>
                <a:schemeClr val="bg2">
                  <a:lumMod val="50000"/>
                </a:schemeClr>
              </a:solidFill>
            </a:endParaRPr>
          </a:p>
        </p:txBody>
      </p:sp>
      <p:pic>
        <p:nvPicPr>
          <p:cNvPr id="14" name="Gráfico 13" descr="Icono de menú de hamburguesa con relleno sólido">
            <a:hlinkClick r:id="rId15" action="ppaction://hlinksldjump"/>
            <a:extLst>
              <a:ext uri="{FF2B5EF4-FFF2-40B4-BE49-F238E27FC236}">
                <a16:creationId xmlns:a16="http://schemas.microsoft.com/office/drawing/2014/main" id="{9519E146-1BEB-C536-9D13-624EC6B06FA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754465" y="437535"/>
            <a:ext cx="437535" cy="437535"/>
          </a:xfrm>
          <a:prstGeom prst="rect">
            <a:avLst/>
          </a:prstGeom>
        </p:spPr>
      </p:pic>
    </p:spTree>
    <p:extLst>
      <p:ext uri="{BB962C8B-B14F-4D97-AF65-F5344CB8AC3E}">
        <p14:creationId xmlns:p14="http://schemas.microsoft.com/office/powerpoint/2010/main" val="363658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6000"/>
                                  </p:stCondLst>
                                  <p:childTnLst>
                                    <p:set>
                                      <p:cBhvr>
                                        <p:cTn id="6" dur="1" fill="hold">
                                          <p:stCondLst>
                                            <p:cond delay="0"/>
                                          </p:stCondLst>
                                        </p:cTn>
                                        <p:tgtEl>
                                          <p:spTgt spid="12"/>
                                        </p:tgtEl>
                                        <p:attrNameLst>
                                          <p:attrName>style.visibility</p:attrName>
                                        </p:attrNameLst>
                                      </p:cBhvr>
                                      <p:to>
                                        <p:strVal val="visible"/>
                                      </p:to>
                                    </p:set>
                                  </p:childTnLst>
                                </p:cTn>
                              </p:par>
                              <p:par>
                                <p:cTn id="7" presetID="21" presetClass="entr" presetSubtype="1" fill="hold" grpId="0" nodeType="withEffect">
                                  <p:stCondLst>
                                    <p:cond delay="3000"/>
                                  </p:stCondLst>
                                  <p:childTnLst>
                                    <p:set>
                                      <p:cBhvr>
                                        <p:cTn id="8" dur="1" fill="hold">
                                          <p:stCondLst>
                                            <p:cond delay="0"/>
                                          </p:stCondLst>
                                        </p:cTn>
                                        <p:tgtEl>
                                          <p:spTgt spid="15"/>
                                        </p:tgtEl>
                                        <p:attrNameLst>
                                          <p:attrName>style.visibility</p:attrName>
                                        </p:attrNameLst>
                                      </p:cBhvr>
                                      <p:to>
                                        <p:strVal val="visible"/>
                                      </p:to>
                                    </p:set>
                                    <p:animEffect transition="in" filter="wheel(1)">
                                      <p:cBhvr>
                                        <p:cTn id="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394A4-BBB7-4841-6C1B-EC6B6D5DABB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2DABC51-B2E5-F9D4-7DDB-38B76B77E651}"/>
              </a:ext>
            </a:extLst>
          </p:cNvPr>
          <p:cNvSpPr>
            <a:spLocks noGrp="1"/>
          </p:cNvSpPr>
          <p:nvPr>
            <p:ph type="title"/>
          </p:nvPr>
        </p:nvSpPr>
        <p:spPr>
          <a:xfrm>
            <a:off x="694759" y="656302"/>
            <a:ext cx="7230041" cy="662781"/>
          </a:xfrm>
        </p:spPr>
        <p:txBody>
          <a:bodyPr anchor="t">
            <a:normAutofit fontScale="90000"/>
          </a:bodyPr>
          <a:lstStyle/>
          <a:p>
            <a:r>
              <a:rPr lang="es-VE" dirty="0"/>
              <a:t>Final </a:t>
            </a:r>
            <a:r>
              <a:rPr lang="es-VE" dirty="0" err="1"/>
              <a:t>considerations</a:t>
            </a:r>
            <a:endParaRPr lang="es-CO" dirty="0"/>
          </a:p>
        </p:txBody>
      </p:sp>
      <p:pic>
        <p:nvPicPr>
          <p:cNvPr id="3" name="Gráfico 2" descr="Rebobinar con relleno sólido">
            <a:hlinkClick r:id="" action="ppaction://hlinkshowjump?jump=previousslide"/>
            <a:extLst>
              <a:ext uri="{FF2B5EF4-FFF2-40B4-BE49-F238E27FC236}">
                <a16:creationId xmlns:a16="http://schemas.microsoft.com/office/drawing/2014/main" id="{8FA3CF17-5968-1F0D-A010-CCABF87944E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2779" y="6427080"/>
            <a:ext cx="519300" cy="519300"/>
          </a:xfrm>
          <a:prstGeom prst="rect">
            <a:avLst/>
          </a:prstGeom>
        </p:spPr>
      </p:pic>
      <p:pic>
        <p:nvPicPr>
          <p:cNvPr id="4" name="Gráfico 3" descr="Hogar con relleno sólido">
            <a:hlinkClick r:id="rId4" action="ppaction://hlinksldjump"/>
            <a:extLst>
              <a:ext uri="{FF2B5EF4-FFF2-40B4-BE49-F238E27FC236}">
                <a16:creationId xmlns:a16="http://schemas.microsoft.com/office/drawing/2014/main" id="{6E11F1BB-D714-CB21-E5C0-D6A9163ECF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754465" y="0"/>
            <a:ext cx="437535" cy="437535"/>
          </a:xfrm>
          <a:prstGeom prst="rect">
            <a:avLst/>
          </a:prstGeom>
        </p:spPr>
      </p:pic>
      <p:pic>
        <p:nvPicPr>
          <p:cNvPr id="5" name="Gráfico 4" descr="Icono de menú de hamburguesa con relleno sólido">
            <a:hlinkClick r:id="rId7" action="ppaction://hlinksldjump"/>
            <a:extLst>
              <a:ext uri="{FF2B5EF4-FFF2-40B4-BE49-F238E27FC236}">
                <a16:creationId xmlns:a16="http://schemas.microsoft.com/office/drawing/2014/main" id="{F46CC5CB-6681-0408-F705-B7FBEC125C9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54465" y="437535"/>
            <a:ext cx="437535" cy="437535"/>
          </a:xfrm>
          <a:prstGeom prst="rect">
            <a:avLst/>
          </a:prstGeom>
        </p:spPr>
      </p:pic>
      <p:pic>
        <p:nvPicPr>
          <p:cNvPr id="6" name="Imagen 5" descr="Dibujo con letras blancas&#10;&#10;Descripción generada automáticamente">
            <a:extLst>
              <a:ext uri="{FF2B5EF4-FFF2-40B4-BE49-F238E27FC236}">
                <a16:creationId xmlns:a16="http://schemas.microsoft.com/office/drawing/2014/main" id="{B2617B5C-B14B-C9CB-E208-9A6E4E91262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529771" y="335450"/>
            <a:ext cx="3059464" cy="764866"/>
          </a:xfrm>
          <a:prstGeom prst="rect">
            <a:avLst/>
          </a:prstGeom>
          <a:noFill/>
          <a:ln>
            <a:noFill/>
          </a:ln>
        </p:spPr>
      </p:pic>
      <p:graphicFrame>
        <p:nvGraphicFramePr>
          <p:cNvPr id="32" name="CuadroTexto 29">
            <a:extLst>
              <a:ext uri="{FF2B5EF4-FFF2-40B4-BE49-F238E27FC236}">
                <a16:creationId xmlns:a16="http://schemas.microsoft.com/office/drawing/2014/main" id="{A99EEE91-A36E-7F1E-8E75-E4DD14E7AB55}"/>
              </a:ext>
            </a:extLst>
          </p:cNvPr>
          <p:cNvGraphicFramePr/>
          <p:nvPr>
            <p:extLst>
              <p:ext uri="{D42A27DB-BD31-4B8C-83A1-F6EECF244321}">
                <p14:modId xmlns:p14="http://schemas.microsoft.com/office/powerpoint/2010/main" val="1504801256"/>
              </p:ext>
            </p:extLst>
          </p:nvPr>
        </p:nvGraphicFramePr>
        <p:xfrm>
          <a:off x="1297858" y="2054941"/>
          <a:ext cx="8960517" cy="394262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36206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graphicEl>
                                              <a:dgm id="{F65D674D-0346-4F49-B84D-2CA8123F2F6B}"/>
                                            </p:graphicEl>
                                          </p:spTgt>
                                        </p:tgtEl>
                                        <p:attrNameLst>
                                          <p:attrName>style.visibility</p:attrName>
                                        </p:attrNameLst>
                                      </p:cBhvr>
                                      <p:to>
                                        <p:strVal val="visible"/>
                                      </p:to>
                                    </p:set>
                                    <p:animEffect transition="in" filter="circle(in)">
                                      <p:cBhvr>
                                        <p:cTn id="7" dur="1000"/>
                                        <p:tgtEl>
                                          <p:spTgt spid="32">
                                            <p:graphicEl>
                                              <a:dgm id="{F65D674D-0346-4F49-B84D-2CA8123F2F6B}"/>
                                            </p:graphic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2">
                                            <p:graphicEl>
                                              <a:dgm id="{6DA6448E-83E3-4572-B175-D7E320CE9055}"/>
                                            </p:graphicEl>
                                          </p:spTgt>
                                        </p:tgtEl>
                                        <p:attrNameLst>
                                          <p:attrName>style.visibility</p:attrName>
                                        </p:attrNameLst>
                                      </p:cBhvr>
                                      <p:to>
                                        <p:strVal val="visible"/>
                                      </p:to>
                                    </p:set>
                                    <p:animEffect transition="in" filter="circle(in)">
                                      <p:cBhvr>
                                        <p:cTn id="10" dur="1000"/>
                                        <p:tgtEl>
                                          <p:spTgt spid="32">
                                            <p:graphicEl>
                                              <a:dgm id="{6DA6448E-83E3-4572-B175-D7E320CE9055}"/>
                                            </p:graphicEl>
                                          </p:spTgt>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2">
                                            <p:graphicEl>
                                              <a:dgm id="{E544EF4F-7E5D-4C30-9860-F44C9612172E}"/>
                                            </p:graphicEl>
                                          </p:spTgt>
                                        </p:tgtEl>
                                        <p:attrNameLst>
                                          <p:attrName>style.visibility</p:attrName>
                                        </p:attrNameLst>
                                      </p:cBhvr>
                                      <p:to>
                                        <p:strVal val="visible"/>
                                      </p:to>
                                    </p:set>
                                    <p:animEffect transition="in" filter="circle(in)">
                                      <p:cBhvr>
                                        <p:cTn id="13" dur="1000"/>
                                        <p:tgtEl>
                                          <p:spTgt spid="32">
                                            <p:graphicEl>
                                              <a:dgm id="{E544EF4F-7E5D-4C30-9860-F44C9612172E}"/>
                                            </p:graphicEl>
                                          </p:spTgt>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2">
                                            <p:graphicEl>
                                              <a:dgm id="{E8AC9115-EDB2-4526-B10A-C29BD8532ED1}"/>
                                            </p:graphicEl>
                                          </p:spTgt>
                                        </p:tgtEl>
                                        <p:attrNameLst>
                                          <p:attrName>style.visibility</p:attrName>
                                        </p:attrNameLst>
                                      </p:cBhvr>
                                      <p:to>
                                        <p:strVal val="visible"/>
                                      </p:to>
                                    </p:set>
                                    <p:animEffect transition="in" filter="circle(in)">
                                      <p:cBhvr>
                                        <p:cTn id="16" dur="1000"/>
                                        <p:tgtEl>
                                          <p:spTgt spid="32">
                                            <p:graphicEl>
                                              <a:dgm id="{E8AC9115-EDB2-4526-B10A-C29BD8532ED1}"/>
                                            </p:graphicEl>
                                          </p:spTgt>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2">
                                            <p:graphicEl>
                                              <a:dgm id="{02924C80-1B51-4C44-912E-C0C84D063AB3}"/>
                                            </p:graphicEl>
                                          </p:spTgt>
                                        </p:tgtEl>
                                        <p:attrNameLst>
                                          <p:attrName>style.visibility</p:attrName>
                                        </p:attrNameLst>
                                      </p:cBhvr>
                                      <p:to>
                                        <p:strVal val="visible"/>
                                      </p:to>
                                    </p:set>
                                    <p:animEffect transition="in" filter="circle(in)">
                                      <p:cBhvr>
                                        <p:cTn id="19" dur="1000"/>
                                        <p:tgtEl>
                                          <p:spTgt spid="32">
                                            <p:graphicEl>
                                              <a:dgm id="{02924C80-1B51-4C44-912E-C0C84D063AB3}"/>
                                            </p:graphicEl>
                                          </p:spTgt>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2">
                                            <p:graphicEl>
                                              <a:dgm id="{5E37D5CF-30FA-4784-836D-DBE3C1C53961}"/>
                                            </p:graphicEl>
                                          </p:spTgt>
                                        </p:tgtEl>
                                        <p:attrNameLst>
                                          <p:attrName>style.visibility</p:attrName>
                                        </p:attrNameLst>
                                      </p:cBhvr>
                                      <p:to>
                                        <p:strVal val="visible"/>
                                      </p:to>
                                    </p:set>
                                    <p:animEffect transition="in" filter="circle(in)">
                                      <p:cBhvr>
                                        <p:cTn id="22" dur="1000"/>
                                        <p:tgtEl>
                                          <p:spTgt spid="32">
                                            <p:graphicEl>
                                              <a:dgm id="{5E37D5CF-30FA-4784-836D-DBE3C1C53961}"/>
                                            </p:graphicEl>
                                          </p:spTgt>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2">
                                            <p:graphicEl>
                                              <a:dgm id="{8FBF912B-6834-4F7E-8025-CD2E0B56553B}"/>
                                            </p:graphicEl>
                                          </p:spTgt>
                                        </p:tgtEl>
                                        <p:attrNameLst>
                                          <p:attrName>style.visibility</p:attrName>
                                        </p:attrNameLst>
                                      </p:cBhvr>
                                      <p:to>
                                        <p:strVal val="visible"/>
                                      </p:to>
                                    </p:set>
                                    <p:animEffect transition="in" filter="circle(in)">
                                      <p:cBhvr>
                                        <p:cTn id="25" dur="1000"/>
                                        <p:tgtEl>
                                          <p:spTgt spid="32">
                                            <p:graphicEl>
                                              <a:dgm id="{8FBF912B-6834-4F7E-8025-CD2E0B56553B}"/>
                                            </p:graphicEl>
                                          </p:spTgt>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2">
                                            <p:graphicEl>
                                              <a:dgm id="{AA260B8B-687E-4B41-BAF4-CC6E8E57FD15}"/>
                                            </p:graphicEl>
                                          </p:spTgt>
                                        </p:tgtEl>
                                        <p:attrNameLst>
                                          <p:attrName>style.visibility</p:attrName>
                                        </p:attrNameLst>
                                      </p:cBhvr>
                                      <p:to>
                                        <p:strVal val="visible"/>
                                      </p:to>
                                    </p:set>
                                    <p:animEffect transition="in" filter="circle(in)">
                                      <p:cBhvr>
                                        <p:cTn id="28" dur="1000"/>
                                        <p:tgtEl>
                                          <p:spTgt spid="32">
                                            <p:graphicEl>
                                              <a:dgm id="{AA260B8B-687E-4B41-BAF4-CC6E8E57FD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Marcador de contenido 2">
            <a:extLst>
              <a:ext uri="{FF2B5EF4-FFF2-40B4-BE49-F238E27FC236}">
                <a16:creationId xmlns:a16="http://schemas.microsoft.com/office/drawing/2014/main" id="{A6616455-0376-3A4F-477B-752929F97B5C}"/>
              </a:ext>
            </a:extLst>
          </p:cNvPr>
          <p:cNvSpPr txBox="1">
            <a:spLocks/>
          </p:cNvSpPr>
          <p:nvPr/>
        </p:nvSpPr>
        <p:spPr>
          <a:xfrm>
            <a:off x="1245652" y="1765611"/>
            <a:ext cx="9056084" cy="439542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C00000"/>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C00000"/>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C00000"/>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C000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Data Availability Statement Requirements</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Acceptable Methods of Data Sharing</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Data Citation</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Benefits of Data Sharing</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Consequences of Non-Compliance of Shared Data</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Definition of the Minimum Set of Available Data</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Data in Supporting Information Files</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Data Management Plans (DMP)</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Acceptable Data Access Restrictions</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Unacceptable Data Access Restrictions</a:t>
            </a:r>
          </a:p>
          <a:p>
            <a:pPr marL="0" indent="0">
              <a:lnSpc>
                <a:spcPct val="100000"/>
              </a:lnSpc>
              <a:buNone/>
            </a:pPr>
            <a:r>
              <a:rPr lang="en-US" sz="1800" b="1" kern="100" cap="small" dirty="0">
                <a:solidFill>
                  <a:schemeClr val="tx1"/>
                </a:solidFill>
                <a:latin typeface="Aptos Display" panose="020B0004020202020204" pitchFamily="34" charset="0"/>
                <a:cs typeface="Times New Roman" panose="02020603050405020304" pitchFamily="18" charset="0"/>
              </a:rPr>
              <a:t>Final Considerations</a:t>
            </a:r>
          </a:p>
        </p:txBody>
      </p:sp>
      <p:sp>
        <p:nvSpPr>
          <p:cNvPr id="3" name="Título 2">
            <a:extLst>
              <a:ext uri="{FF2B5EF4-FFF2-40B4-BE49-F238E27FC236}">
                <a16:creationId xmlns:a16="http://schemas.microsoft.com/office/drawing/2014/main" id="{56C5906E-CA62-99FE-7B91-17C0C635F6B1}"/>
              </a:ext>
            </a:extLst>
          </p:cNvPr>
          <p:cNvSpPr>
            <a:spLocks noGrp="1"/>
          </p:cNvSpPr>
          <p:nvPr>
            <p:ph type="title"/>
          </p:nvPr>
        </p:nvSpPr>
        <p:spPr>
          <a:xfrm>
            <a:off x="820357" y="696964"/>
            <a:ext cx="5867400" cy="925359"/>
          </a:xfrm>
        </p:spPr>
        <p:txBody>
          <a:bodyPr>
            <a:normAutofit fontScale="90000"/>
          </a:bodyPr>
          <a:lstStyle/>
          <a:p>
            <a:r>
              <a:rPr lang="en-US" dirty="0"/>
              <a:t>What will you find here?</a:t>
            </a:r>
            <a:endParaRPr lang="es-CO" dirty="0"/>
          </a:p>
        </p:txBody>
      </p:sp>
      <p:pic>
        <p:nvPicPr>
          <p:cNvPr id="23" name="Imagen 22">
            <a:extLst>
              <a:ext uri="{FF2B5EF4-FFF2-40B4-BE49-F238E27FC236}">
                <a16:creationId xmlns:a16="http://schemas.microsoft.com/office/drawing/2014/main" id="{A0CA4D23-738D-C796-EDE2-618AB65F3E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65902" y="345531"/>
            <a:ext cx="3682448" cy="920612"/>
          </a:xfrm>
          <a:prstGeom prst="rect">
            <a:avLst/>
          </a:prstGeom>
          <a:noFill/>
          <a:ln>
            <a:noFill/>
          </a:ln>
        </p:spPr>
      </p:pic>
      <p:pic>
        <p:nvPicPr>
          <p:cNvPr id="43" name="Gráfico 42" descr="Hogar con relleno sólido">
            <a:hlinkClick r:id="rId3" action="ppaction://hlinksldjump"/>
            <a:extLst>
              <a:ext uri="{FF2B5EF4-FFF2-40B4-BE49-F238E27FC236}">
                <a16:creationId xmlns:a16="http://schemas.microsoft.com/office/drawing/2014/main" id="{9650047E-8950-6615-978D-2BC71EE841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44" name="Gráfico 43" descr="Icono de menú de hamburguesa con relleno sólido">
            <a:hlinkClick r:id="rId6" action="ppaction://hlinksldjump"/>
            <a:extLst>
              <a:ext uri="{FF2B5EF4-FFF2-40B4-BE49-F238E27FC236}">
                <a16:creationId xmlns:a16="http://schemas.microsoft.com/office/drawing/2014/main" id="{483AF102-4440-7628-5401-A2489986CF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48" name="Gráfico 47" descr="Avance rápido con relleno sólido">
            <a:hlinkClick r:id="rId9" action="ppaction://hlinksldjump"/>
            <a:extLst>
              <a:ext uri="{FF2B5EF4-FFF2-40B4-BE49-F238E27FC236}">
                <a16:creationId xmlns:a16="http://schemas.microsoft.com/office/drawing/2014/main" id="{59A999E0-FE1C-C087-8955-6B18252AF5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53204" y="1740850"/>
            <a:ext cx="422787" cy="422787"/>
          </a:xfrm>
          <a:prstGeom prst="rect">
            <a:avLst/>
          </a:prstGeom>
        </p:spPr>
      </p:pic>
      <p:pic>
        <p:nvPicPr>
          <p:cNvPr id="52" name="Gráfico 51" descr="Avance rápido con relleno sólido">
            <a:hlinkClick r:id="rId12" action="ppaction://hlinksldjump"/>
            <a:extLst>
              <a:ext uri="{FF2B5EF4-FFF2-40B4-BE49-F238E27FC236}">
                <a16:creationId xmlns:a16="http://schemas.microsoft.com/office/drawing/2014/main" id="{D80B313E-76EC-1BCA-B39F-4C330D7BD94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77452" y="2146358"/>
            <a:ext cx="422787" cy="422787"/>
          </a:xfrm>
          <a:prstGeom prst="rect">
            <a:avLst/>
          </a:prstGeom>
        </p:spPr>
      </p:pic>
      <p:pic>
        <p:nvPicPr>
          <p:cNvPr id="53" name="Gráfico 52" descr="Avance rápido con relleno sólido">
            <a:hlinkClick r:id="rId12" action="ppaction://hlinksldjump"/>
            <a:extLst>
              <a:ext uri="{FF2B5EF4-FFF2-40B4-BE49-F238E27FC236}">
                <a16:creationId xmlns:a16="http://schemas.microsoft.com/office/drawing/2014/main" id="{60D604C3-1AE1-2C75-1A5F-70C52650976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64836" y="2558635"/>
            <a:ext cx="422787" cy="422787"/>
          </a:xfrm>
          <a:prstGeom prst="rect">
            <a:avLst/>
          </a:prstGeom>
        </p:spPr>
      </p:pic>
      <p:pic>
        <p:nvPicPr>
          <p:cNvPr id="54" name="Gráfico 53" descr="Avance rápido con relleno sólido">
            <a:hlinkClick r:id="rId13" action="ppaction://hlinksldjump"/>
            <a:extLst>
              <a:ext uri="{FF2B5EF4-FFF2-40B4-BE49-F238E27FC236}">
                <a16:creationId xmlns:a16="http://schemas.microsoft.com/office/drawing/2014/main" id="{FEA11E04-DF3A-D1F0-EF02-B1E017F0EC2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84019" y="2960402"/>
            <a:ext cx="422787" cy="422787"/>
          </a:xfrm>
          <a:prstGeom prst="rect">
            <a:avLst/>
          </a:prstGeom>
        </p:spPr>
      </p:pic>
      <p:pic>
        <p:nvPicPr>
          <p:cNvPr id="55" name="Gráfico 54" descr="Avance rápido con relleno sólido">
            <a:hlinkClick r:id="rId14" action="ppaction://hlinksldjump"/>
            <a:extLst>
              <a:ext uri="{FF2B5EF4-FFF2-40B4-BE49-F238E27FC236}">
                <a16:creationId xmlns:a16="http://schemas.microsoft.com/office/drawing/2014/main" id="{7E2EABB1-FDD7-CBE2-838F-CC704246165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67604" y="3357675"/>
            <a:ext cx="422787" cy="422787"/>
          </a:xfrm>
          <a:prstGeom prst="rect">
            <a:avLst/>
          </a:prstGeom>
        </p:spPr>
      </p:pic>
      <p:pic>
        <p:nvPicPr>
          <p:cNvPr id="56" name="Gráfico 55" descr="Avance rápido con relleno sólido">
            <a:hlinkClick r:id="rId15" action="ppaction://hlinksldjump"/>
            <a:extLst>
              <a:ext uri="{FF2B5EF4-FFF2-40B4-BE49-F238E27FC236}">
                <a16:creationId xmlns:a16="http://schemas.microsoft.com/office/drawing/2014/main" id="{1E854147-1F88-0F56-8C87-7CB0745151C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24282" y="3751929"/>
            <a:ext cx="422787" cy="422787"/>
          </a:xfrm>
          <a:prstGeom prst="rect">
            <a:avLst/>
          </a:prstGeom>
        </p:spPr>
      </p:pic>
      <p:pic>
        <p:nvPicPr>
          <p:cNvPr id="57" name="Gráfico 56" descr="Avance rápido con relleno sólido">
            <a:hlinkClick r:id="rId16" action="ppaction://hlinksldjump"/>
            <a:extLst>
              <a:ext uri="{FF2B5EF4-FFF2-40B4-BE49-F238E27FC236}">
                <a16:creationId xmlns:a16="http://schemas.microsoft.com/office/drawing/2014/main" id="{9F8B7364-F6E6-9726-FB6A-A970A2899BC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15402" y="4153697"/>
            <a:ext cx="422787" cy="422787"/>
          </a:xfrm>
          <a:prstGeom prst="rect">
            <a:avLst/>
          </a:prstGeom>
        </p:spPr>
      </p:pic>
      <p:pic>
        <p:nvPicPr>
          <p:cNvPr id="58" name="Gráfico 57" descr="Avance rápido con relleno sólido">
            <a:hlinkClick r:id="rId17" action="ppaction://hlinksldjump"/>
            <a:extLst>
              <a:ext uri="{FF2B5EF4-FFF2-40B4-BE49-F238E27FC236}">
                <a16:creationId xmlns:a16="http://schemas.microsoft.com/office/drawing/2014/main" id="{75598BB0-6A48-96E4-2457-DF7052A68F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75609" y="4565974"/>
            <a:ext cx="422787" cy="422787"/>
          </a:xfrm>
          <a:prstGeom prst="rect">
            <a:avLst/>
          </a:prstGeom>
        </p:spPr>
      </p:pic>
      <p:pic>
        <p:nvPicPr>
          <p:cNvPr id="59" name="Gráfico 58" descr="Avance rápido con relleno sólido">
            <a:hlinkClick r:id="rId18" action="ppaction://hlinksldjump"/>
            <a:extLst>
              <a:ext uri="{FF2B5EF4-FFF2-40B4-BE49-F238E27FC236}">
                <a16:creationId xmlns:a16="http://schemas.microsoft.com/office/drawing/2014/main" id="{484FBB1E-B9CF-23C6-F426-53F10D0734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63889" y="4967741"/>
            <a:ext cx="422787" cy="422787"/>
          </a:xfrm>
          <a:prstGeom prst="rect">
            <a:avLst/>
          </a:prstGeom>
        </p:spPr>
      </p:pic>
      <p:pic>
        <p:nvPicPr>
          <p:cNvPr id="60" name="Gráfico 59" descr="Avance rápido con relleno sólido">
            <a:hlinkClick r:id="rId19" action="ppaction://hlinksldjump"/>
            <a:extLst>
              <a:ext uri="{FF2B5EF4-FFF2-40B4-BE49-F238E27FC236}">
                <a16:creationId xmlns:a16="http://schemas.microsoft.com/office/drawing/2014/main" id="{2822F21F-59C9-3E04-0D44-E00F7DFAF5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1144" y="5380018"/>
            <a:ext cx="422787" cy="422787"/>
          </a:xfrm>
          <a:prstGeom prst="rect">
            <a:avLst/>
          </a:prstGeom>
        </p:spPr>
      </p:pic>
      <p:pic>
        <p:nvPicPr>
          <p:cNvPr id="61" name="Gráfico 60" descr="Avance rápido con relleno sólido">
            <a:hlinkClick r:id="rId20" action="ppaction://hlinksldjump"/>
            <a:extLst>
              <a:ext uri="{FF2B5EF4-FFF2-40B4-BE49-F238E27FC236}">
                <a16:creationId xmlns:a16="http://schemas.microsoft.com/office/drawing/2014/main" id="{9CBDAB11-47FF-D0D8-F948-CEB4099E8B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449256" y="5763010"/>
            <a:ext cx="422787" cy="422787"/>
          </a:xfrm>
          <a:prstGeom prst="rect">
            <a:avLst/>
          </a:prstGeom>
        </p:spPr>
      </p:pic>
    </p:spTree>
    <p:extLst>
      <p:ext uri="{BB962C8B-B14F-4D97-AF65-F5344CB8AC3E}">
        <p14:creationId xmlns:p14="http://schemas.microsoft.com/office/powerpoint/2010/main" val="2042881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20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anim calcmode="lin" valueType="num">
                                      <p:cBhvr>
                                        <p:cTn id="8" dur="2000" fill="hold"/>
                                        <p:tgtEl>
                                          <p:spTgt spid="17"/>
                                        </p:tgtEl>
                                        <p:attrNameLst>
                                          <p:attrName>ppt_w</p:attrName>
                                        </p:attrNameLst>
                                      </p:cBhvr>
                                      <p:tavLst>
                                        <p:tav tm="0" fmla="#ppt_w*sin(2.5*pi*$)">
                                          <p:val>
                                            <p:fltVal val="0"/>
                                          </p:val>
                                        </p:tav>
                                        <p:tav tm="100000">
                                          <p:val>
                                            <p:fltVal val="1"/>
                                          </p:val>
                                        </p:tav>
                                      </p:tavLst>
                                    </p:anim>
                                    <p:anim calcmode="lin" valueType="num">
                                      <p:cBhvr>
                                        <p:cTn id="9" dur="2000" fill="hold"/>
                                        <p:tgtEl>
                                          <p:spTgt spid="17"/>
                                        </p:tgtEl>
                                        <p:attrNameLst>
                                          <p:attrName>ppt_h</p:attrName>
                                        </p:attrNameLst>
                                      </p:cBhvr>
                                      <p:tavLst>
                                        <p:tav tm="0">
                                          <p:val>
                                            <p:strVal val="#ppt_h"/>
                                          </p:val>
                                        </p:tav>
                                        <p:tav tm="100000">
                                          <p:val>
                                            <p:strVal val="#ppt_h"/>
                                          </p:val>
                                        </p:tav>
                                      </p:tavLst>
                                    </p:anim>
                                  </p:childTnLst>
                                </p:cTn>
                              </p:par>
                              <p:par>
                                <p:cTn id="10" presetID="21" presetClass="entr" presetSubtype="1" fill="hold" nodeType="withEffect">
                                  <p:stCondLst>
                                    <p:cond delay="2000"/>
                                  </p:stCondLst>
                                  <p:childTnLst>
                                    <p:set>
                                      <p:cBhvr>
                                        <p:cTn id="11" dur="1" fill="hold">
                                          <p:stCondLst>
                                            <p:cond delay="0"/>
                                          </p:stCondLst>
                                        </p:cTn>
                                        <p:tgtEl>
                                          <p:spTgt spid="48"/>
                                        </p:tgtEl>
                                        <p:attrNameLst>
                                          <p:attrName>style.visibility</p:attrName>
                                        </p:attrNameLst>
                                      </p:cBhvr>
                                      <p:to>
                                        <p:strVal val="visible"/>
                                      </p:to>
                                    </p:set>
                                    <p:animEffect transition="in" filter="wheel(1)">
                                      <p:cBhvr>
                                        <p:cTn id="12" dur="1000"/>
                                        <p:tgtEl>
                                          <p:spTgt spid="48"/>
                                        </p:tgtEl>
                                      </p:cBhvr>
                                    </p:animEffect>
                                  </p:childTnLst>
                                </p:cTn>
                              </p:par>
                              <p:par>
                                <p:cTn id="13" presetID="21" presetClass="entr" presetSubtype="1" fill="hold" nodeType="withEffect">
                                  <p:stCondLst>
                                    <p:cond delay="2000"/>
                                  </p:stCondLst>
                                  <p:childTnLst>
                                    <p:set>
                                      <p:cBhvr>
                                        <p:cTn id="14" dur="1" fill="hold">
                                          <p:stCondLst>
                                            <p:cond delay="0"/>
                                          </p:stCondLst>
                                        </p:cTn>
                                        <p:tgtEl>
                                          <p:spTgt spid="52"/>
                                        </p:tgtEl>
                                        <p:attrNameLst>
                                          <p:attrName>style.visibility</p:attrName>
                                        </p:attrNameLst>
                                      </p:cBhvr>
                                      <p:to>
                                        <p:strVal val="visible"/>
                                      </p:to>
                                    </p:set>
                                    <p:animEffect transition="in" filter="wheel(1)">
                                      <p:cBhvr>
                                        <p:cTn id="15" dur="1000"/>
                                        <p:tgtEl>
                                          <p:spTgt spid="52"/>
                                        </p:tgtEl>
                                      </p:cBhvr>
                                    </p:animEffect>
                                  </p:childTnLst>
                                </p:cTn>
                              </p:par>
                              <p:par>
                                <p:cTn id="16" presetID="21" presetClass="entr" presetSubtype="1" fill="hold" nodeType="withEffect">
                                  <p:stCondLst>
                                    <p:cond delay="2000"/>
                                  </p:stCondLst>
                                  <p:childTnLst>
                                    <p:set>
                                      <p:cBhvr>
                                        <p:cTn id="17" dur="1" fill="hold">
                                          <p:stCondLst>
                                            <p:cond delay="0"/>
                                          </p:stCondLst>
                                        </p:cTn>
                                        <p:tgtEl>
                                          <p:spTgt spid="53"/>
                                        </p:tgtEl>
                                        <p:attrNameLst>
                                          <p:attrName>style.visibility</p:attrName>
                                        </p:attrNameLst>
                                      </p:cBhvr>
                                      <p:to>
                                        <p:strVal val="visible"/>
                                      </p:to>
                                    </p:set>
                                    <p:animEffect transition="in" filter="wheel(1)">
                                      <p:cBhvr>
                                        <p:cTn id="18" dur="1000"/>
                                        <p:tgtEl>
                                          <p:spTgt spid="53"/>
                                        </p:tgtEl>
                                      </p:cBhvr>
                                    </p:animEffect>
                                  </p:childTnLst>
                                </p:cTn>
                              </p:par>
                              <p:par>
                                <p:cTn id="19" presetID="21" presetClass="entr" presetSubtype="1" fill="hold" nodeType="withEffect">
                                  <p:stCondLst>
                                    <p:cond delay="2000"/>
                                  </p:stCondLst>
                                  <p:childTnLst>
                                    <p:set>
                                      <p:cBhvr>
                                        <p:cTn id="20" dur="1" fill="hold">
                                          <p:stCondLst>
                                            <p:cond delay="0"/>
                                          </p:stCondLst>
                                        </p:cTn>
                                        <p:tgtEl>
                                          <p:spTgt spid="54"/>
                                        </p:tgtEl>
                                        <p:attrNameLst>
                                          <p:attrName>style.visibility</p:attrName>
                                        </p:attrNameLst>
                                      </p:cBhvr>
                                      <p:to>
                                        <p:strVal val="visible"/>
                                      </p:to>
                                    </p:set>
                                    <p:animEffect transition="in" filter="wheel(1)">
                                      <p:cBhvr>
                                        <p:cTn id="21" dur="1000"/>
                                        <p:tgtEl>
                                          <p:spTgt spid="54"/>
                                        </p:tgtEl>
                                      </p:cBhvr>
                                    </p:animEffect>
                                  </p:childTnLst>
                                </p:cTn>
                              </p:par>
                              <p:par>
                                <p:cTn id="22" presetID="21" presetClass="entr" presetSubtype="1" fill="hold" nodeType="withEffect">
                                  <p:stCondLst>
                                    <p:cond delay="2000"/>
                                  </p:stCondLst>
                                  <p:childTnLst>
                                    <p:set>
                                      <p:cBhvr>
                                        <p:cTn id="23" dur="1" fill="hold">
                                          <p:stCondLst>
                                            <p:cond delay="0"/>
                                          </p:stCondLst>
                                        </p:cTn>
                                        <p:tgtEl>
                                          <p:spTgt spid="55"/>
                                        </p:tgtEl>
                                        <p:attrNameLst>
                                          <p:attrName>style.visibility</p:attrName>
                                        </p:attrNameLst>
                                      </p:cBhvr>
                                      <p:to>
                                        <p:strVal val="visible"/>
                                      </p:to>
                                    </p:set>
                                    <p:animEffect transition="in" filter="wheel(1)">
                                      <p:cBhvr>
                                        <p:cTn id="24" dur="1000"/>
                                        <p:tgtEl>
                                          <p:spTgt spid="55"/>
                                        </p:tgtEl>
                                      </p:cBhvr>
                                    </p:animEffect>
                                  </p:childTnLst>
                                </p:cTn>
                              </p:par>
                              <p:par>
                                <p:cTn id="25" presetID="21" presetClass="entr" presetSubtype="1" fill="hold" nodeType="withEffect">
                                  <p:stCondLst>
                                    <p:cond delay="2000"/>
                                  </p:stCondLst>
                                  <p:childTnLst>
                                    <p:set>
                                      <p:cBhvr>
                                        <p:cTn id="26" dur="1" fill="hold">
                                          <p:stCondLst>
                                            <p:cond delay="0"/>
                                          </p:stCondLst>
                                        </p:cTn>
                                        <p:tgtEl>
                                          <p:spTgt spid="56"/>
                                        </p:tgtEl>
                                        <p:attrNameLst>
                                          <p:attrName>style.visibility</p:attrName>
                                        </p:attrNameLst>
                                      </p:cBhvr>
                                      <p:to>
                                        <p:strVal val="visible"/>
                                      </p:to>
                                    </p:set>
                                    <p:animEffect transition="in" filter="wheel(1)">
                                      <p:cBhvr>
                                        <p:cTn id="27" dur="1000"/>
                                        <p:tgtEl>
                                          <p:spTgt spid="56"/>
                                        </p:tgtEl>
                                      </p:cBhvr>
                                    </p:animEffect>
                                  </p:childTnLst>
                                </p:cTn>
                              </p:par>
                              <p:par>
                                <p:cTn id="28" presetID="21" presetClass="entr" presetSubtype="1" fill="hold" nodeType="withEffect">
                                  <p:stCondLst>
                                    <p:cond delay="2000"/>
                                  </p:stCondLst>
                                  <p:childTnLst>
                                    <p:set>
                                      <p:cBhvr>
                                        <p:cTn id="29" dur="1" fill="hold">
                                          <p:stCondLst>
                                            <p:cond delay="0"/>
                                          </p:stCondLst>
                                        </p:cTn>
                                        <p:tgtEl>
                                          <p:spTgt spid="57"/>
                                        </p:tgtEl>
                                        <p:attrNameLst>
                                          <p:attrName>style.visibility</p:attrName>
                                        </p:attrNameLst>
                                      </p:cBhvr>
                                      <p:to>
                                        <p:strVal val="visible"/>
                                      </p:to>
                                    </p:set>
                                    <p:animEffect transition="in" filter="wheel(1)">
                                      <p:cBhvr>
                                        <p:cTn id="30" dur="1000"/>
                                        <p:tgtEl>
                                          <p:spTgt spid="57"/>
                                        </p:tgtEl>
                                      </p:cBhvr>
                                    </p:animEffect>
                                  </p:childTnLst>
                                </p:cTn>
                              </p:par>
                              <p:par>
                                <p:cTn id="31" presetID="21" presetClass="entr" presetSubtype="1" fill="hold" nodeType="withEffect">
                                  <p:stCondLst>
                                    <p:cond delay="2000"/>
                                  </p:stCondLst>
                                  <p:childTnLst>
                                    <p:set>
                                      <p:cBhvr>
                                        <p:cTn id="32" dur="1" fill="hold">
                                          <p:stCondLst>
                                            <p:cond delay="0"/>
                                          </p:stCondLst>
                                        </p:cTn>
                                        <p:tgtEl>
                                          <p:spTgt spid="58"/>
                                        </p:tgtEl>
                                        <p:attrNameLst>
                                          <p:attrName>style.visibility</p:attrName>
                                        </p:attrNameLst>
                                      </p:cBhvr>
                                      <p:to>
                                        <p:strVal val="visible"/>
                                      </p:to>
                                    </p:set>
                                    <p:animEffect transition="in" filter="wheel(1)">
                                      <p:cBhvr>
                                        <p:cTn id="33" dur="1000"/>
                                        <p:tgtEl>
                                          <p:spTgt spid="58"/>
                                        </p:tgtEl>
                                      </p:cBhvr>
                                    </p:animEffect>
                                  </p:childTnLst>
                                </p:cTn>
                              </p:par>
                              <p:par>
                                <p:cTn id="34" presetID="21" presetClass="entr" presetSubtype="1" fill="hold" nodeType="withEffect">
                                  <p:stCondLst>
                                    <p:cond delay="2000"/>
                                  </p:stCondLst>
                                  <p:childTnLst>
                                    <p:set>
                                      <p:cBhvr>
                                        <p:cTn id="35" dur="1" fill="hold">
                                          <p:stCondLst>
                                            <p:cond delay="0"/>
                                          </p:stCondLst>
                                        </p:cTn>
                                        <p:tgtEl>
                                          <p:spTgt spid="59"/>
                                        </p:tgtEl>
                                        <p:attrNameLst>
                                          <p:attrName>style.visibility</p:attrName>
                                        </p:attrNameLst>
                                      </p:cBhvr>
                                      <p:to>
                                        <p:strVal val="visible"/>
                                      </p:to>
                                    </p:set>
                                    <p:animEffect transition="in" filter="wheel(1)">
                                      <p:cBhvr>
                                        <p:cTn id="36" dur="1000"/>
                                        <p:tgtEl>
                                          <p:spTgt spid="59"/>
                                        </p:tgtEl>
                                      </p:cBhvr>
                                    </p:animEffect>
                                  </p:childTnLst>
                                </p:cTn>
                              </p:par>
                              <p:par>
                                <p:cTn id="37" presetID="21" presetClass="entr" presetSubtype="1" fill="hold" nodeType="withEffect">
                                  <p:stCondLst>
                                    <p:cond delay="2000"/>
                                  </p:stCondLst>
                                  <p:childTnLst>
                                    <p:set>
                                      <p:cBhvr>
                                        <p:cTn id="38" dur="1" fill="hold">
                                          <p:stCondLst>
                                            <p:cond delay="0"/>
                                          </p:stCondLst>
                                        </p:cTn>
                                        <p:tgtEl>
                                          <p:spTgt spid="60"/>
                                        </p:tgtEl>
                                        <p:attrNameLst>
                                          <p:attrName>style.visibility</p:attrName>
                                        </p:attrNameLst>
                                      </p:cBhvr>
                                      <p:to>
                                        <p:strVal val="visible"/>
                                      </p:to>
                                    </p:set>
                                    <p:animEffect transition="in" filter="wheel(1)">
                                      <p:cBhvr>
                                        <p:cTn id="39" dur="1000"/>
                                        <p:tgtEl>
                                          <p:spTgt spid="60"/>
                                        </p:tgtEl>
                                      </p:cBhvr>
                                    </p:animEffect>
                                  </p:childTnLst>
                                </p:cTn>
                              </p:par>
                              <p:par>
                                <p:cTn id="40" presetID="21" presetClass="entr" presetSubtype="1" fill="hold" nodeType="withEffect">
                                  <p:stCondLst>
                                    <p:cond delay="2000"/>
                                  </p:stCondLst>
                                  <p:childTnLst>
                                    <p:set>
                                      <p:cBhvr>
                                        <p:cTn id="41" dur="1" fill="hold">
                                          <p:stCondLst>
                                            <p:cond delay="0"/>
                                          </p:stCondLst>
                                        </p:cTn>
                                        <p:tgtEl>
                                          <p:spTgt spid="61"/>
                                        </p:tgtEl>
                                        <p:attrNameLst>
                                          <p:attrName>style.visibility</p:attrName>
                                        </p:attrNameLst>
                                      </p:cBhvr>
                                      <p:to>
                                        <p:strVal val="visible"/>
                                      </p:to>
                                    </p:set>
                                    <p:animEffect transition="in" filter="wheel(1)">
                                      <p:cBhvr>
                                        <p:cTn id="42"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EB2F1-20D1-2362-6C2F-84C5BF040BEE}"/>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29C98972-8B17-3A65-92CF-7862FFD0666E}"/>
              </a:ext>
            </a:extLst>
          </p:cNvPr>
          <p:cNvSpPr>
            <a:spLocks noGrp="1"/>
          </p:cNvSpPr>
          <p:nvPr>
            <p:ph type="title"/>
          </p:nvPr>
        </p:nvSpPr>
        <p:spPr>
          <a:xfrm>
            <a:off x="820357" y="696964"/>
            <a:ext cx="6770146" cy="925359"/>
          </a:xfrm>
        </p:spPr>
        <p:txBody>
          <a:bodyPr>
            <a:normAutofit/>
          </a:bodyPr>
          <a:lstStyle/>
          <a:p>
            <a:r>
              <a:rPr lang="es-VE" sz="3000" dirty="0"/>
              <a:t>Data </a:t>
            </a:r>
            <a:r>
              <a:rPr lang="es-VE" sz="3000" dirty="0" err="1"/>
              <a:t>Availability</a:t>
            </a:r>
            <a:r>
              <a:rPr lang="es-VE" sz="3000" dirty="0"/>
              <a:t> </a:t>
            </a:r>
            <a:r>
              <a:rPr lang="es-VE" sz="3000" dirty="0" err="1"/>
              <a:t>Statement</a:t>
            </a:r>
            <a:r>
              <a:rPr lang="es-VE" sz="3000" dirty="0"/>
              <a:t> </a:t>
            </a:r>
            <a:r>
              <a:rPr lang="es-VE" sz="3000" dirty="0" err="1"/>
              <a:t>Requirements</a:t>
            </a:r>
            <a:endParaRPr lang="es-VE" sz="3000" dirty="0"/>
          </a:p>
        </p:txBody>
      </p:sp>
      <p:pic>
        <p:nvPicPr>
          <p:cNvPr id="23" name="Imagen 22">
            <a:extLst>
              <a:ext uri="{FF2B5EF4-FFF2-40B4-BE49-F238E27FC236}">
                <a16:creationId xmlns:a16="http://schemas.microsoft.com/office/drawing/2014/main" id="{C8AC7387-3D3B-127C-851A-39EE2802C8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64950" y="345531"/>
            <a:ext cx="2983400" cy="745850"/>
          </a:xfrm>
          <a:prstGeom prst="rect">
            <a:avLst/>
          </a:prstGeom>
          <a:noFill/>
          <a:ln>
            <a:noFill/>
          </a:ln>
        </p:spPr>
      </p:pic>
      <p:pic>
        <p:nvPicPr>
          <p:cNvPr id="43" name="Gráfico 42" descr="Hogar con relleno sólido">
            <a:hlinkClick r:id="rId3" action="ppaction://hlinksldjump"/>
            <a:extLst>
              <a:ext uri="{FF2B5EF4-FFF2-40B4-BE49-F238E27FC236}">
                <a16:creationId xmlns:a16="http://schemas.microsoft.com/office/drawing/2014/main" id="{8D7D32C9-BAF3-F7AF-D749-0B72086E969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44" name="Gráfico 43" descr="Icono de menú de hamburguesa con relleno sólido">
            <a:hlinkClick r:id="rId6" action="ppaction://hlinksldjump"/>
            <a:extLst>
              <a:ext uri="{FF2B5EF4-FFF2-40B4-BE49-F238E27FC236}">
                <a16:creationId xmlns:a16="http://schemas.microsoft.com/office/drawing/2014/main" id="{CCF0C65F-9CB5-3C3F-F7DE-4E66387018F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grpSp>
        <p:nvGrpSpPr>
          <p:cNvPr id="13" name="Grupo 12">
            <a:extLst>
              <a:ext uri="{FF2B5EF4-FFF2-40B4-BE49-F238E27FC236}">
                <a16:creationId xmlns:a16="http://schemas.microsoft.com/office/drawing/2014/main" id="{B44A6C9E-69F7-C5F1-E8AB-114670343B61}"/>
              </a:ext>
            </a:extLst>
          </p:cNvPr>
          <p:cNvGrpSpPr/>
          <p:nvPr/>
        </p:nvGrpSpPr>
        <p:grpSpPr>
          <a:xfrm>
            <a:off x="774977" y="2034182"/>
            <a:ext cx="10734204" cy="2261405"/>
            <a:chOff x="774977" y="1788379"/>
            <a:chExt cx="10734204" cy="2261405"/>
          </a:xfrm>
        </p:grpSpPr>
        <p:sp>
          <p:nvSpPr>
            <p:cNvPr id="6" name="Rectángulo: esquinas redondeadas 5">
              <a:extLst>
                <a:ext uri="{FF2B5EF4-FFF2-40B4-BE49-F238E27FC236}">
                  <a16:creationId xmlns:a16="http://schemas.microsoft.com/office/drawing/2014/main" id="{17258F17-4066-40D4-E034-FFAB96149447}"/>
                </a:ext>
              </a:extLst>
            </p:cNvPr>
            <p:cNvSpPr/>
            <p:nvPr/>
          </p:nvSpPr>
          <p:spPr>
            <a:xfrm>
              <a:off x="774977" y="1788379"/>
              <a:ext cx="10734204" cy="2261405"/>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7" name="Rectángulo 6" descr="Comillas contorno">
              <a:extLst>
                <a:ext uri="{FF2B5EF4-FFF2-40B4-BE49-F238E27FC236}">
                  <a16:creationId xmlns:a16="http://schemas.microsoft.com/office/drawing/2014/main" id="{E463DA05-9830-0317-25A9-F139D6276A8D}"/>
                </a:ext>
              </a:extLst>
            </p:cNvPr>
            <p:cNvSpPr/>
            <p:nvPr/>
          </p:nvSpPr>
          <p:spPr>
            <a:xfrm>
              <a:off x="1168705" y="2561147"/>
              <a:ext cx="716569" cy="715869"/>
            </a:xfrm>
            <a:prstGeom prst="rect">
              <a:avLst/>
            </a:prstGeom>
            <a:blipFill>
              <a:blip r:embed="rId9">
                <a:extLs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s-CO"/>
            </a:p>
          </p:txBody>
        </p:sp>
        <p:sp>
          <p:nvSpPr>
            <p:cNvPr id="8" name="Forma libre: forma 7">
              <a:extLst>
                <a:ext uri="{FF2B5EF4-FFF2-40B4-BE49-F238E27FC236}">
                  <a16:creationId xmlns:a16="http://schemas.microsoft.com/office/drawing/2014/main" id="{17F9E5B9-633D-44D2-6954-470B602B194D}"/>
                </a:ext>
              </a:extLst>
            </p:cNvPr>
            <p:cNvSpPr/>
            <p:nvPr/>
          </p:nvSpPr>
          <p:spPr>
            <a:xfrm>
              <a:off x="2626625" y="1803613"/>
              <a:ext cx="2899104" cy="2158787"/>
            </a:xfrm>
            <a:custGeom>
              <a:avLst/>
              <a:gdLst>
                <a:gd name="connsiteX0" fmla="*/ 0 w 1876403"/>
                <a:gd name="connsiteY0" fmla="*/ 0 h 1302853"/>
                <a:gd name="connsiteX1" fmla="*/ 1876403 w 1876403"/>
                <a:gd name="connsiteY1" fmla="*/ 0 h 1302853"/>
                <a:gd name="connsiteX2" fmla="*/ 1876403 w 1876403"/>
                <a:gd name="connsiteY2" fmla="*/ 1302853 h 1302853"/>
                <a:gd name="connsiteX3" fmla="*/ 0 w 1876403"/>
                <a:gd name="connsiteY3" fmla="*/ 1302853 h 1302853"/>
                <a:gd name="connsiteX4" fmla="*/ 0 w 1876403"/>
                <a:gd name="connsiteY4" fmla="*/ 0 h 130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403" h="1302853">
                  <a:moveTo>
                    <a:pt x="0" y="0"/>
                  </a:moveTo>
                  <a:lnTo>
                    <a:pt x="1876403" y="0"/>
                  </a:lnTo>
                  <a:lnTo>
                    <a:pt x="1876403" y="1302853"/>
                  </a:lnTo>
                  <a:lnTo>
                    <a:pt x="0" y="13028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885" tIns="137885" rIns="137885" bIns="137885" numCol="1" spcCol="1270" anchor="ctr" anchorCtr="0">
              <a:noAutofit/>
            </a:bodyPr>
            <a:lstStyle/>
            <a:p>
              <a:pPr marL="0" lvl="0" indent="0" algn="l" defTabSz="711200">
                <a:lnSpc>
                  <a:spcPct val="100000"/>
                </a:lnSpc>
                <a:spcBef>
                  <a:spcPct val="0"/>
                </a:spcBef>
                <a:spcAft>
                  <a:spcPct val="35000"/>
                </a:spcAft>
                <a:buNone/>
              </a:pPr>
              <a:r>
                <a:rPr lang="en-US" kern="1200" dirty="0">
                  <a:latin typeface="Agency FB" panose="020B0503020202020204" pitchFamily="34" charset="0"/>
                </a:rPr>
                <a:t>When submitting a manuscript, authors should include a data availability statement detailing how they have complied with the CUC Economics data policy: This statement should include:</a:t>
              </a:r>
            </a:p>
          </p:txBody>
        </p:sp>
        <p:sp>
          <p:nvSpPr>
            <p:cNvPr id="9" name="Forma libre: forma 8">
              <a:extLst>
                <a:ext uri="{FF2B5EF4-FFF2-40B4-BE49-F238E27FC236}">
                  <a16:creationId xmlns:a16="http://schemas.microsoft.com/office/drawing/2014/main" id="{8C43020E-6FE4-1646-0DB4-016B67505B6F}"/>
                </a:ext>
              </a:extLst>
            </p:cNvPr>
            <p:cNvSpPr/>
            <p:nvPr/>
          </p:nvSpPr>
          <p:spPr>
            <a:xfrm>
              <a:off x="5525730" y="1849494"/>
              <a:ext cx="5891294" cy="2158788"/>
            </a:xfrm>
            <a:custGeom>
              <a:avLst/>
              <a:gdLst>
                <a:gd name="connsiteX0" fmla="*/ 0 w 4397545"/>
                <a:gd name="connsiteY0" fmla="*/ 0 h 2158788"/>
                <a:gd name="connsiteX1" fmla="*/ 4397545 w 4397545"/>
                <a:gd name="connsiteY1" fmla="*/ 0 h 2158788"/>
                <a:gd name="connsiteX2" fmla="*/ 4397545 w 4397545"/>
                <a:gd name="connsiteY2" fmla="*/ 2158788 h 2158788"/>
                <a:gd name="connsiteX3" fmla="*/ 0 w 4397545"/>
                <a:gd name="connsiteY3" fmla="*/ 2158788 h 2158788"/>
                <a:gd name="connsiteX4" fmla="*/ 0 w 4397545"/>
                <a:gd name="connsiteY4" fmla="*/ 0 h 2158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7545" h="2158788">
                  <a:moveTo>
                    <a:pt x="0" y="0"/>
                  </a:moveTo>
                  <a:lnTo>
                    <a:pt x="4397545" y="0"/>
                  </a:lnTo>
                  <a:lnTo>
                    <a:pt x="4397545" y="2158788"/>
                  </a:lnTo>
                  <a:lnTo>
                    <a:pt x="0" y="21587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751" tIns="137751" rIns="137751" bIns="137751" numCol="1" spcCol="1270" anchor="ctr" anchorCtr="0">
              <a:noAutofit/>
            </a:bodyPr>
            <a:lstStyle/>
            <a:p>
              <a:pPr marL="0" lvl="0" indent="0" algn="l" defTabSz="622300">
                <a:lnSpc>
                  <a:spcPct val="100000"/>
                </a:lnSpc>
                <a:spcBef>
                  <a:spcPct val="0"/>
                </a:spcBef>
                <a:spcAft>
                  <a:spcPct val="35000"/>
                </a:spcAft>
                <a:buNone/>
              </a:pPr>
              <a:r>
                <a:rPr lang="en-US" sz="1600" b="1" kern="1200" dirty="0">
                  <a:latin typeface="Agency FB" panose="020B0503020202020204" pitchFamily="34" charset="0"/>
                  <a:cs typeface="Aparajita" panose="020B0502040204020203" pitchFamily="18" charset="0"/>
                </a:rPr>
                <a:t>Unrestricted availability: </a:t>
              </a:r>
              <a:r>
                <a:rPr lang="en-US" sz="1600" kern="1200" dirty="0">
                  <a:latin typeface="Agency FB" panose="020B0503020202020204" pitchFamily="34" charset="0"/>
                  <a:cs typeface="Aparajita" panose="020B0502040204020203" pitchFamily="18" charset="0"/>
                </a:rPr>
                <a:t>if the data are publicly available and unrestricted, authors should specify how they can be accessed (e.g., by providing links to open data repositories such as papyrus).</a:t>
              </a:r>
            </a:p>
            <a:p>
              <a:pPr marL="0" lvl="0" indent="0" algn="l" defTabSz="622300">
                <a:lnSpc>
                  <a:spcPct val="100000"/>
                </a:lnSpc>
                <a:spcBef>
                  <a:spcPct val="0"/>
                </a:spcBef>
                <a:spcAft>
                  <a:spcPct val="35000"/>
                </a:spcAft>
                <a:buNone/>
              </a:pPr>
              <a:r>
                <a:rPr lang="en-US" sz="1600" b="1" kern="1200" dirty="0">
                  <a:latin typeface="Agency FB" panose="020B0503020202020204" pitchFamily="34" charset="0"/>
                  <a:cs typeface="Aparajita" panose="020B0502040204020203" pitchFamily="18" charset="0"/>
                </a:rPr>
                <a:t>Legal or ethical restrictions: </a:t>
              </a:r>
              <a:r>
                <a:rPr lang="en-US" sz="1600" kern="1200" dirty="0">
                  <a:latin typeface="Agency FB" panose="020B0503020202020204" pitchFamily="34" charset="0"/>
                  <a:cs typeface="Aparajita" panose="020B0502040204020203" pitchFamily="18" charset="0"/>
                </a:rPr>
                <a:t>these may be sensitive or human subjects' data; authors should indicate:</a:t>
              </a:r>
            </a:p>
            <a:p>
              <a:pPr marL="0" lvl="0" indent="0" algn="l" defTabSz="622300">
                <a:lnSpc>
                  <a:spcPct val="100000"/>
                </a:lnSpc>
                <a:spcBef>
                  <a:spcPct val="0"/>
                </a:spcBef>
                <a:spcAft>
                  <a:spcPct val="35000"/>
                </a:spcAft>
                <a:buNone/>
              </a:pPr>
              <a:r>
                <a:rPr lang="en-US" sz="1600" kern="1200" dirty="0">
                  <a:latin typeface="Agency FB" panose="020B0503020202020204" pitchFamily="34" charset="0"/>
                  <a:cs typeface="Aparajita" panose="020B0502040204020203" pitchFamily="18" charset="0"/>
                </a:rPr>
                <a:t>What are the restrictions?</a:t>
              </a:r>
            </a:p>
            <a:p>
              <a:pPr marL="0" lvl="0" indent="0" algn="l" defTabSz="622300">
                <a:lnSpc>
                  <a:spcPct val="100000"/>
                </a:lnSpc>
                <a:spcBef>
                  <a:spcPct val="0"/>
                </a:spcBef>
                <a:spcAft>
                  <a:spcPct val="35000"/>
                </a:spcAft>
                <a:buNone/>
              </a:pPr>
              <a:r>
                <a:rPr lang="en-US" sz="1600" kern="1200" dirty="0">
                  <a:latin typeface="Agency FB" panose="020B0503020202020204" pitchFamily="34" charset="0"/>
                  <a:cs typeface="Aparajita" panose="020B0502040204020203" pitchFamily="18" charset="0"/>
                </a:rPr>
                <a:t>How can data subjects access the data, or through which channels can they request it?</a:t>
              </a:r>
            </a:p>
          </p:txBody>
        </p:sp>
      </p:grpSp>
      <p:grpSp>
        <p:nvGrpSpPr>
          <p:cNvPr id="14" name="Grupo 13">
            <a:extLst>
              <a:ext uri="{FF2B5EF4-FFF2-40B4-BE49-F238E27FC236}">
                <a16:creationId xmlns:a16="http://schemas.microsoft.com/office/drawing/2014/main" id="{B98790DF-4FD2-0E0E-595E-83138D3FEA4C}"/>
              </a:ext>
            </a:extLst>
          </p:cNvPr>
          <p:cNvGrpSpPr/>
          <p:nvPr/>
        </p:nvGrpSpPr>
        <p:grpSpPr>
          <a:xfrm>
            <a:off x="774977" y="4237846"/>
            <a:ext cx="10734204" cy="1302853"/>
            <a:chOff x="774977" y="4375497"/>
            <a:chExt cx="10734204" cy="1302853"/>
          </a:xfrm>
        </p:grpSpPr>
        <p:sp>
          <p:nvSpPr>
            <p:cNvPr id="10" name="Rectángulo: esquinas redondeadas 9">
              <a:extLst>
                <a:ext uri="{FF2B5EF4-FFF2-40B4-BE49-F238E27FC236}">
                  <a16:creationId xmlns:a16="http://schemas.microsoft.com/office/drawing/2014/main" id="{3C4047D7-EF4B-9A97-9F3E-3AF43BCC5E51}"/>
                </a:ext>
              </a:extLst>
            </p:cNvPr>
            <p:cNvSpPr/>
            <p:nvPr/>
          </p:nvSpPr>
          <p:spPr>
            <a:xfrm>
              <a:off x="774977" y="4572000"/>
              <a:ext cx="10734204" cy="953730"/>
            </a:xfrm>
            <a:prstGeom prst="roundRect">
              <a:avLst>
                <a:gd name="adj" fmla="val 10000"/>
              </a:avLst>
            </a:prstGeom>
          </p:spPr>
          <p:style>
            <a:lnRef idx="0">
              <a:schemeClr val="accent2">
                <a:hueOff val="0"/>
                <a:satOff val="0"/>
                <a:lumOff val="0"/>
                <a:alphaOff val="0"/>
              </a:schemeClr>
            </a:lnRef>
            <a:fillRef idx="1">
              <a:schemeClr val="accent2">
                <a:tint val="40000"/>
                <a:hueOff val="0"/>
                <a:satOff val="0"/>
                <a:lumOff val="0"/>
                <a:alphaOff val="0"/>
              </a:schemeClr>
            </a:fillRef>
            <a:effectRef idx="2">
              <a:schemeClr val="accent2">
                <a:tint val="40000"/>
                <a:hueOff val="0"/>
                <a:satOff val="0"/>
                <a:lumOff val="0"/>
                <a:alphaOff val="0"/>
              </a:schemeClr>
            </a:effectRef>
            <a:fontRef idx="minor">
              <a:schemeClr val="dk1">
                <a:hueOff val="0"/>
                <a:satOff val="0"/>
                <a:lumOff val="0"/>
                <a:alphaOff val="0"/>
              </a:schemeClr>
            </a:fontRef>
          </p:style>
          <p:txBody>
            <a:bodyPr/>
            <a:lstStyle/>
            <a:p>
              <a:endParaRPr lang="es-CO"/>
            </a:p>
          </p:txBody>
        </p:sp>
        <p:sp>
          <p:nvSpPr>
            <p:cNvPr id="11" name="Rectángulo 10" descr="Base de datos con relleno sólido">
              <a:extLst>
                <a:ext uri="{FF2B5EF4-FFF2-40B4-BE49-F238E27FC236}">
                  <a16:creationId xmlns:a16="http://schemas.microsoft.com/office/drawing/2014/main" id="{804D9229-B245-23BE-2DE1-DF65B6986CE3}"/>
                </a:ext>
              </a:extLst>
            </p:cNvPr>
            <p:cNvSpPr/>
            <p:nvPr/>
          </p:nvSpPr>
          <p:spPr>
            <a:xfrm>
              <a:off x="1168705" y="4668353"/>
              <a:ext cx="716569" cy="715869"/>
            </a:xfrm>
            <a:prstGeom prst="rect">
              <a:avLst/>
            </a:prstGeom>
            <a:blipFill>
              <a:blip r:embed="rId11">
                <a:extLst>
                  <a:ext uri="{96DAC541-7B7A-43D3-8B79-37D633B846F1}">
                    <asvg:svgBlip xmlns:asvg="http://schemas.microsoft.com/office/drawing/2016/SVG/main" r:embed="rId12"/>
                  </a:ext>
                </a:extLst>
              </a:blip>
              <a:srcRect/>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s-CO"/>
            </a:p>
          </p:txBody>
        </p:sp>
        <p:sp>
          <p:nvSpPr>
            <p:cNvPr id="12" name="Forma libre: forma 11">
              <a:extLst>
                <a:ext uri="{FF2B5EF4-FFF2-40B4-BE49-F238E27FC236}">
                  <a16:creationId xmlns:a16="http://schemas.microsoft.com/office/drawing/2014/main" id="{9DEA33B9-B3DB-ECED-89B9-D66C08A9B51A}"/>
                </a:ext>
              </a:extLst>
            </p:cNvPr>
            <p:cNvSpPr/>
            <p:nvPr/>
          </p:nvSpPr>
          <p:spPr>
            <a:xfrm>
              <a:off x="2279002" y="4375497"/>
              <a:ext cx="9227937" cy="1302853"/>
            </a:xfrm>
            <a:custGeom>
              <a:avLst/>
              <a:gdLst>
                <a:gd name="connsiteX0" fmla="*/ 0 w 9227937"/>
                <a:gd name="connsiteY0" fmla="*/ 0 h 1302853"/>
                <a:gd name="connsiteX1" fmla="*/ 9227937 w 9227937"/>
                <a:gd name="connsiteY1" fmla="*/ 0 h 1302853"/>
                <a:gd name="connsiteX2" fmla="*/ 9227937 w 9227937"/>
                <a:gd name="connsiteY2" fmla="*/ 1302853 h 1302853"/>
                <a:gd name="connsiteX3" fmla="*/ 0 w 9227937"/>
                <a:gd name="connsiteY3" fmla="*/ 1302853 h 1302853"/>
                <a:gd name="connsiteX4" fmla="*/ 0 w 9227937"/>
                <a:gd name="connsiteY4" fmla="*/ 0 h 13028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7937" h="1302853">
                  <a:moveTo>
                    <a:pt x="0" y="0"/>
                  </a:moveTo>
                  <a:lnTo>
                    <a:pt x="9227937" y="0"/>
                  </a:lnTo>
                  <a:lnTo>
                    <a:pt x="9227937" y="1302853"/>
                  </a:lnTo>
                  <a:lnTo>
                    <a:pt x="0" y="130285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885" tIns="137885" rIns="137885" bIns="137885" numCol="1" spcCol="1270" anchor="ctr" anchorCtr="0">
              <a:noAutofit/>
            </a:bodyPr>
            <a:lstStyle/>
            <a:p>
              <a:pPr marL="0" lvl="0" indent="0" algn="l" defTabSz="711200">
                <a:lnSpc>
                  <a:spcPct val="100000"/>
                </a:lnSpc>
                <a:spcBef>
                  <a:spcPct val="0"/>
                </a:spcBef>
                <a:spcAft>
                  <a:spcPct val="35000"/>
                </a:spcAft>
                <a:buNone/>
              </a:pPr>
              <a:r>
                <a:rPr lang="en-US" i="1" kern="1200" dirty="0">
                  <a:solidFill>
                    <a:srgbClr val="C00000"/>
                  </a:solidFill>
                  <a:latin typeface="Agency FB" panose="020B0503020202020204" pitchFamily="34" charset="0"/>
                </a:rPr>
                <a:t>Económicas CUC  </a:t>
              </a:r>
              <a:r>
                <a:rPr lang="en-US" i="1" kern="1200" dirty="0">
                  <a:solidFill>
                    <a:schemeClr val="tx1"/>
                  </a:solidFill>
                  <a:latin typeface="Agency FB" panose="020B0503020202020204" pitchFamily="34" charset="0"/>
                </a:rPr>
                <a:t>strongly recommends the use of data repositories to facilitate public access. This not only improves data discovery, but also ensures its long-term preservation.</a:t>
              </a:r>
            </a:p>
          </p:txBody>
        </p:sp>
      </p:grpSp>
    </p:spTree>
    <p:extLst>
      <p:ext uri="{BB962C8B-B14F-4D97-AF65-F5344CB8AC3E}">
        <p14:creationId xmlns:p14="http://schemas.microsoft.com/office/powerpoint/2010/main" val="274576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par>
                                <p:cTn id="8" presetID="21" presetClass="entr" presetSubtype="1" fill="hold" nodeType="withEffect">
                                  <p:stCondLst>
                                    <p:cond delay="4000"/>
                                  </p:stCondLst>
                                  <p:childTnLst>
                                    <p:set>
                                      <p:cBhvr>
                                        <p:cTn id="9" dur="1" fill="hold">
                                          <p:stCondLst>
                                            <p:cond delay="0"/>
                                          </p:stCondLst>
                                        </p:cTn>
                                        <p:tgtEl>
                                          <p:spTgt spid="14"/>
                                        </p:tgtEl>
                                        <p:attrNameLst>
                                          <p:attrName>style.visibility</p:attrName>
                                        </p:attrNameLst>
                                      </p:cBhvr>
                                      <p:to>
                                        <p:strVal val="visible"/>
                                      </p:to>
                                    </p:set>
                                    <p:animEffect transition="in" filter="wheel(1)">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B39A1F5A-E57E-4178-8F57-A18DC747E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291618" cy="5097980"/>
          </a:xfrm>
          <a:custGeom>
            <a:avLst/>
            <a:gdLst>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516105 w 6530408"/>
              <a:gd name="connsiteY8" fmla="*/ 476071 h 5753325"/>
              <a:gd name="connsiteX9" fmla="*/ 6488360 w 6530408"/>
              <a:gd name="connsiteY9" fmla="*/ 535865 h 5753325"/>
              <a:gd name="connsiteX10" fmla="*/ 6492864 w 6530408"/>
              <a:gd name="connsiteY10" fmla="*/ 615799 h 5753325"/>
              <a:gd name="connsiteX11" fmla="*/ 6459988 w 6530408"/>
              <a:gd name="connsiteY11" fmla="*/ 707628 h 5753325"/>
              <a:gd name="connsiteX12" fmla="*/ 6453989 w 6530408"/>
              <a:gd name="connsiteY12" fmla="*/ 711876 h 5753325"/>
              <a:gd name="connsiteX13" fmla="*/ 6453209 w 6530408"/>
              <a:gd name="connsiteY13" fmla="*/ 719127 h 5753325"/>
              <a:gd name="connsiteX14" fmla="*/ 6457662 w 6530408"/>
              <a:gd name="connsiteY14" fmla="*/ 723331 h 5753325"/>
              <a:gd name="connsiteX15" fmla="*/ 6447445 w 6530408"/>
              <a:gd name="connsiteY15" fmla="*/ 780003 h 5753325"/>
              <a:gd name="connsiteX16" fmla="*/ 6426552 w 6530408"/>
              <a:gd name="connsiteY16" fmla="*/ 845805 h 5753325"/>
              <a:gd name="connsiteX17" fmla="*/ 6434072 w 6530408"/>
              <a:gd name="connsiteY17" fmla="*/ 910733 h 5753325"/>
              <a:gd name="connsiteX18" fmla="*/ 6432570 w 6530408"/>
              <a:gd name="connsiteY18" fmla="*/ 983394 h 5753325"/>
              <a:gd name="connsiteX19" fmla="*/ 6431878 w 6530408"/>
              <a:gd name="connsiteY19" fmla="*/ 1026728 h 5753325"/>
              <a:gd name="connsiteX20" fmla="*/ 6414269 w 6530408"/>
              <a:gd name="connsiteY20" fmla="*/ 1151111 h 5753325"/>
              <a:gd name="connsiteX21" fmla="*/ 6371722 w 6530408"/>
              <a:gd name="connsiteY21" fmla="*/ 1318080 h 5753325"/>
              <a:gd name="connsiteX22" fmla="*/ 6356023 w 6530408"/>
              <a:gd name="connsiteY22" fmla="*/ 1356227 h 5753325"/>
              <a:gd name="connsiteX23" fmla="*/ 6356157 w 6530408"/>
              <a:gd name="connsiteY23" fmla="*/ 1361967 h 5753325"/>
              <a:gd name="connsiteX24" fmla="*/ 6350613 w 6530408"/>
              <a:gd name="connsiteY24" fmla="*/ 1393569 h 5753325"/>
              <a:gd name="connsiteX25" fmla="*/ 6357062 w 6530408"/>
              <a:gd name="connsiteY25" fmla="*/ 1444071 h 5753325"/>
              <a:gd name="connsiteX26" fmla="*/ 6364832 w 6530408"/>
              <a:gd name="connsiteY26" fmla="*/ 1478763 h 5753325"/>
              <a:gd name="connsiteX27" fmla="*/ 6369745 w 6530408"/>
              <a:gd name="connsiteY27" fmla="*/ 1495680 h 5753325"/>
              <a:gd name="connsiteX28" fmla="*/ 6370898 w 6530408"/>
              <a:gd name="connsiteY28" fmla="*/ 1513331 h 5753325"/>
              <a:gd name="connsiteX29" fmla="*/ 6368801 w 6530408"/>
              <a:gd name="connsiteY29" fmla="*/ 1527414 h 5753325"/>
              <a:gd name="connsiteX30" fmla="*/ 6359177 w 6530408"/>
              <a:gd name="connsiteY30" fmla="*/ 1639513 h 5753325"/>
              <a:gd name="connsiteX31" fmla="*/ 6299489 w 6530408"/>
              <a:gd name="connsiteY31" fmla="*/ 1784860 h 5753325"/>
              <a:gd name="connsiteX32" fmla="*/ 6267878 w 6530408"/>
              <a:gd name="connsiteY32" fmla="*/ 1858572 h 5753325"/>
              <a:gd name="connsiteX33" fmla="*/ 6251146 w 6530408"/>
              <a:gd name="connsiteY33" fmla="*/ 1926167 h 5753325"/>
              <a:gd name="connsiteX34" fmla="*/ 6210686 w 6530408"/>
              <a:gd name="connsiteY34" fmla="*/ 2014834 h 5753325"/>
              <a:gd name="connsiteX35" fmla="*/ 6106652 w 6530408"/>
              <a:gd name="connsiteY35" fmla="*/ 2150572 h 5753325"/>
              <a:gd name="connsiteX36" fmla="*/ 6097813 w 6530408"/>
              <a:gd name="connsiteY36" fmla="*/ 2172208 h 5753325"/>
              <a:gd name="connsiteX37" fmla="*/ 6095990 w 6530408"/>
              <a:gd name="connsiteY37" fmla="*/ 2181185 h 5753325"/>
              <a:gd name="connsiteX38" fmla="*/ 6090126 w 6530408"/>
              <a:gd name="connsiteY38" fmla="*/ 2192533 h 5753325"/>
              <a:gd name="connsiteX39" fmla="*/ 6089503 w 6530408"/>
              <a:gd name="connsiteY39" fmla="*/ 2192543 h 5753325"/>
              <a:gd name="connsiteX40" fmla="*/ 6084946 w 6530408"/>
              <a:gd name="connsiteY40" fmla="*/ 2203694 h 5753325"/>
              <a:gd name="connsiteX41" fmla="*/ 5987861 w 6530408"/>
              <a:gd name="connsiteY41" fmla="*/ 2304868 h 5753325"/>
              <a:gd name="connsiteX42" fmla="*/ 5973439 w 6530408"/>
              <a:gd name="connsiteY42" fmla="*/ 2385635 h 5753325"/>
              <a:gd name="connsiteX43" fmla="*/ 5916727 w 6530408"/>
              <a:gd name="connsiteY43" fmla="*/ 2458777 h 5753325"/>
              <a:gd name="connsiteX44" fmla="*/ 5856524 w 6530408"/>
              <a:gd name="connsiteY44" fmla="*/ 2583281 h 5753325"/>
              <a:gd name="connsiteX45" fmla="*/ 5838091 w 6530408"/>
              <a:gd name="connsiteY45" fmla="*/ 2753474 h 5753325"/>
              <a:gd name="connsiteX46" fmla="*/ 5777471 w 6530408"/>
              <a:gd name="connsiteY46" fmla="*/ 2901570 h 5753325"/>
              <a:gd name="connsiteX47" fmla="*/ 5723992 w 6530408"/>
              <a:gd name="connsiteY47" fmla="*/ 2998752 h 5753325"/>
              <a:gd name="connsiteX48" fmla="*/ 5557886 w 6530408"/>
              <a:gd name="connsiteY48" fmla="*/ 3329735 h 5753325"/>
              <a:gd name="connsiteX49" fmla="*/ 5471501 w 6530408"/>
              <a:gd name="connsiteY49" fmla="*/ 3462221 h 5753325"/>
              <a:gd name="connsiteX50" fmla="*/ 5465154 w 6530408"/>
              <a:gd name="connsiteY50" fmla="*/ 3541065 h 5753325"/>
              <a:gd name="connsiteX51" fmla="*/ 5437889 w 6530408"/>
              <a:gd name="connsiteY51" fmla="*/ 3559927 h 5753325"/>
              <a:gd name="connsiteX52" fmla="*/ 5432770 w 6530408"/>
              <a:gd name="connsiteY52" fmla="*/ 3562948 h 5753325"/>
              <a:gd name="connsiteX53" fmla="*/ 5406795 w 6530408"/>
              <a:gd name="connsiteY53" fmla="*/ 3578594 h 5753325"/>
              <a:gd name="connsiteX54" fmla="*/ 5381495 w 6530408"/>
              <a:gd name="connsiteY54" fmla="*/ 3599883 h 5753325"/>
              <a:gd name="connsiteX55" fmla="*/ 5363689 w 6530408"/>
              <a:gd name="connsiteY55" fmla="*/ 3633299 h 5753325"/>
              <a:gd name="connsiteX56" fmla="*/ 5291870 w 6530408"/>
              <a:gd name="connsiteY56" fmla="*/ 3799039 h 5753325"/>
              <a:gd name="connsiteX57" fmla="*/ 5241600 w 6530408"/>
              <a:gd name="connsiteY57" fmla="*/ 3894238 h 5753325"/>
              <a:gd name="connsiteX58" fmla="*/ 5211041 w 6530408"/>
              <a:gd name="connsiteY58" fmla="*/ 3924184 h 5753325"/>
              <a:gd name="connsiteX59" fmla="*/ 5176073 w 6530408"/>
              <a:gd name="connsiteY59" fmla="*/ 3970179 h 5753325"/>
              <a:gd name="connsiteX60" fmla="*/ 5172826 w 6530408"/>
              <a:gd name="connsiteY60" fmla="*/ 3991773 h 5753325"/>
              <a:gd name="connsiteX61" fmla="*/ 5157053 w 6530408"/>
              <a:gd name="connsiteY61" fmla="*/ 3997708 h 5753325"/>
              <a:gd name="connsiteX62" fmla="*/ 5127922 w 6530408"/>
              <a:gd name="connsiteY62" fmla="*/ 4022660 h 5753325"/>
              <a:gd name="connsiteX63" fmla="*/ 5020872 w 6530408"/>
              <a:gd name="connsiteY63" fmla="*/ 4075951 h 5753325"/>
              <a:gd name="connsiteX64" fmla="*/ 4991410 w 6530408"/>
              <a:gd name="connsiteY64" fmla="*/ 4087598 h 5753325"/>
              <a:gd name="connsiteX65" fmla="*/ 4930112 w 6530408"/>
              <a:gd name="connsiteY65" fmla="*/ 4138459 h 5753325"/>
              <a:gd name="connsiteX66" fmla="*/ 4834224 w 6530408"/>
              <a:gd name="connsiteY66" fmla="*/ 4231643 h 5753325"/>
              <a:gd name="connsiteX67" fmla="*/ 4812599 w 6530408"/>
              <a:gd name="connsiteY67" fmla="*/ 4249449 h 5753325"/>
              <a:gd name="connsiteX68" fmla="*/ 4789188 w 6530408"/>
              <a:gd name="connsiteY68" fmla="*/ 4256678 h 5753325"/>
              <a:gd name="connsiteX69" fmla="*/ 4779554 w 6530408"/>
              <a:gd name="connsiteY69" fmla="*/ 4251313 h 5753325"/>
              <a:gd name="connsiteX70" fmla="*/ 4766885 w 6530408"/>
              <a:gd name="connsiteY70" fmla="*/ 4259812 h 5753325"/>
              <a:gd name="connsiteX71" fmla="*/ 4762510 w 6530408"/>
              <a:gd name="connsiteY71" fmla="*/ 4260383 h 5753325"/>
              <a:gd name="connsiteX72" fmla="*/ 4738416 w 6530408"/>
              <a:gd name="connsiteY72" fmla="*/ 4265355 h 5753325"/>
              <a:gd name="connsiteX73" fmla="*/ 4712007 w 6530408"/>
              <a:gd name="connsiteY73" fmla="*/ 4317892 h 5753325"/>
              <a:gd name="connsiteX74" fmla="*/ 4658930 w 6530408"/>
              <a:gd name="connsiteY74" fmla="*/ 4348041 h 5753325"/>
              <a:gd name="connsiteX75" fmla="*/ 4443526 w 6530408"/>
              <a:gd name="connsiteY75" fmla="*/ 4507851 h 5753325"/>
              <a:gd name="connsiteX76" fmla="*/ 4289766 w 6530408"/>
              <a:gd name="connsiteY76" fmla="*/ 4711450 h 5753325"/>
              <a:gd name="connsiteX77" fmla="*/ 4150870 w 6530408"/>
              <a:gd name="connsiteY77" fmla="*/ 4818480 h 5753325"/>
              <a:gd name="connsiteX78" fmla="*/ 4006639 w 6530408"/>
              <a:gd name="connsiteY78" fmla="*/ 4933815 h 5753325"/>
              <a:gd name="connsiteX79" fmla="*/ 3298210 w 6530408"/>
              <a:gd name="connsiteY79" fmla="*/ 5070790 h 5753325"/>
              <a:gd name="connsiteX80" fmla="*/ 2947678 w 6530408"/>
              <a:gd name="connsiteY80" fmla="*/ 5117869 h 5753325"/>
              <a:gd name="connsiteX81" fmla="*/ 2822169 w 6530408"/>
              <a:gd name="connsiteY81" fmla="*/ 5129396 h 5753325"/>
              <a:gd name="connsiteX82" fmla="*/ 2538773 w 6530408"/>
              <a:gd name="connsiteY82" fmla="*/ 5313397 h 5753325"/>
              <a:gd name="connsiteX83" fmla="*/ 2014500 w 6530408"/>
              <a:gd name="connsiteY83" fmla="*/ 5519744 h 5753325"/>
              <a:gd name="connsiteX84" fmla="*/ 1934391 w 6530408"/>
              <a:gd name="connsiteY84" fmla="*/ 5591335 h 5753325"/>
              <a:gd name="connsiteX85" fmla="*/ 1892550 w 6530408"/>
              <a:gd name="connsiteY85" fmla="*/ 5649708 h 5753325"/>
              <a:gd name="connsiteX86" fmla="*/ 1854769 w 6530408"/>
              <a:gd name="connsiteY86" fmla="*/ 5647691 h 5753325"/>
              <a:gd name="connsiteX87" fmla="*/ 1809461 w 6530408"/>
              <a:gd name="connsiteY87" fmla="*/ 5648628 h 5753325"/>
              <a:gd name="connsiteX88" fmla="*/ 1745150 w 6530408"/>
              <a:gd name="connsiteY88" fmla="*/ 5693879 h 5753325"/>
              <a:gd name="connsiteX89" fmla="*/ 1713375 w 6530408"/>
              <a:gd name="connsiteY89" fmla="*/ 5684672 h 5753325"/>
              <a:gd name="connsiteX90" fmla="*/ 1707808 w 6530408"/>
              <a:gd name="connsiteY90" fmla="*/ 5682611 h 5753325"/>
              <a:gd name="connsiteX91" fmla="*/ 1679313 w 6530408"/>
              <a:gd name="connsiteY91" fmla="*/ 5672360 h 5753325"/>
              <a:gd name="connsiteX92" fmla="*/ 1646933 w 6530408"/>
              <a:gd name="connsiteY92" fmla="*/ 5666227 h 5753325"/>
              <a:gd name="connsiteX93" fmla="*/ 1610055 w 6530408"/>
              <a:gd name="connsiteY93" fmla="*/ 5673643 h 5753325"/>
              <a:gd name="connsiteX94" fmla="*/ 1437641 w 6530408"/>
              <a:gd name="connsiteY94" fmla="*/ 5723266 h 5753325"/>
              <a:gd name="connsiteX95" fmla="*/ 1332869 w 6530408"/>
              <a:gd name="connsiteY95" fmla="*/ 5744752 h 5753325"/>
              <a:gd name="connsiteX96" fmla="*/ 1290525 w 6530408"/>
              <a:gd name="connsiteY96" fmla="*/ 5740036 h 5753325"/>
              <a:gd name="connsiteX97" fmla="*/ 1233107 w 6530408"/>
              <a:gd name="connsiteY97" fmla="*/ 5742106 h 5753325"/>
              <a:gd name="connsiteX98" fmla="*/ 1214532 w 6530408"/>
              <a:gd name="connsiteY98" fmla="*/ 5753325 h 5753325"/>
              <a:gd name="connsiteX99" fmla="*/ 1199955 w 6530408"/>
              <a:gd name="connsiteY99" fmla="*/ 5744831 h 5753325"/>
              <a:gd name="connsiteX100" fmla="*/ 1162337 w 6530408"/>
              <a:gd name="connsiteY100" fmla="*/ 5738048 h 5753325"/>
              <a:gd name="connsiteX101" fmla="*/ 1053457 w 6530408"/>
              <a:gd name="connsiteY101" fmla="*/ 5688676 h 5753325"/>
              <a:gd name="connsiteX102" fmla="*/ 1025798 w 6530408"/>
              <a:gd name="connsiteY102" fmla="*/ 5673166 h 5753325"/>
              <a:gd name="connsiteX103" fmla="*/ 947900 w 6530408"/>
              <a:gd name="connsiteY103" fmla="*/ 5657848 h 5753325"/>
              <a:gd name="connsiteX104" fmla="*/ 815627 w 6530408"/>
              <a:gd name="connsiteY104" fmla="*/ 5642557 h 5753325"/>
              <a:gd name="connsiteX105" fmla="*/ 788251 w 6530408"/>
              <a:gd name="connsiteY105" fmla="*/ 5637065 h 5753325"/>
              <a:gd name="connsiteX106" fmla="*/ 767822 w 6530408"/>
              <a:gd name="connsiteY106" fmla="*/ 5623450 h 5753325"/>
              <a:gd name="connsiteX107" fmla="*/ 765791 w 6530408"/>
              <a:gd name="connsiteY107" fmla="*/ 5612539 h 5753325"/>
              <a:gd name="connsiteX108" fmla="*/ 751230 w 6530408"/>
              <a:gd name="connsiteY108" fmla="*/ 5608092 h 5753325"/>
              <a:gd name="connsiteX109" fmla="*/ 748008 w 6530408"/>
              <a:gd name="connsiteY109" fmla="*/ 5605052 h 5753325"/>
              <a:gd name="connsiteX110" fmla="*/ 728871 w 6530408"/>
              <a:gd name="connsiteY110" fmla="*/ 5589469 h 5753325"/>
              <a:gd name="connsiteX111" fmla="*/ 671898 w 6530408"/>
              <a:gd name="connsiteY111" fmla="*/ 5602363 h 5753325"/>
              <a:gd name="connsiteX112" fmla="*/ 615065 w 6530408"/>
              <a:gd name="connsiteY112" fmla="*/ 5580257 h 5753325"/>
              <a:gd name="connsiteX113" fmla="*/ 355785 w 6530408"/>
              <a:gd name="connsiteY113" fmla="*/ 5514383 h 5753325"/>
              <a:gd name="connsiteX114" fmla="*/ 102269 w 6530408"/>
              <a:gd name="connsiteY114" fmla="*/ 5524347 h 5753325"/>
              <a:gd name="connsiteX115" fmla="*/ 13160 w 6530408"/>
              <a:gd name="connsiteY115" fmla="*/ 5514159 h 5753325"/>
              <a:gd name="connsiteX116" fmla="*/ 0 w 6530408"/>
              <a:gd name="connsiteY116" fmla="*/ 5511735 h 5753325"/>
              <a:gd name="connsiteX0" fmla="*/ 0 w 6530408"/>
              <a:gd name="connsiteY0" fmla="*/ 0 h 5753325"/>
              <a:gd name="connsiteX1" fmla="*/ 6438980 w 6530408"/>
              <a:gd name="connsiteY1" fmla="*/ 0 h 5753325"/>
              <a:gd name="connsiteX2" fmla="*/ 6439047 w 6530408"/>
              <a:gd name="connsiteY2" fmla="*/ 147 h 5753325"/>
              <a:gd name="connsiteX3" fmla="*/ 6443456 w 6530408"/>
              <a:gd name="connsiteY3" fmla="*/ 130105 h 5753325"/>
              <a:gd name="connsiteX4" fmla="*/ 6447632 w 6530408"/>
              <a:gd name="connsiteY4" fmla="*/ 170016 h 5753325"/>
              <a:gd name="connsiteX5" fmla="*/ 6465936 w 6530408"/>
              <a:gd name="connsiteY5" fmla="*/ 274847 h 5753325"/>
              <a:gd name="connsiteX6" fmla="*/ 6506836 w 6530408"/>
              <a:gd name="connsiteY6" fmla="*/ 331778 h 5753325"/>
              <a:gd name="connsiteX7" fmla="*/ 6530408 w 6530408"/>
              <a:gd name="connsiteY7" fmla="*/ 427517 h 5753325"/>
              <a:gd name="connsiteX8" fmla="*/ 6488360 w 6530408"/>
              <a:gd name="connsiteY8" fmla="*/ 535865 h 5753325"/>
              <a:gd name="connsiteX9" fmla="*/ 6492864 w 6530408"/>
              <a:gd name="connsiteY9" fmla="*/ 615799 h 5753325"/>
              <a:gd name="connsiteX10" fmla="*/ 6459988 w 6530408"/>
              <a:gd name="connsiteY10" fmla="*/ 707628 h 5753325"/>
              <a:gd name="connsiteX11" fmla="*/ 6453989 w 6530408"/>
              <a:gd name="connsiteY11" fmla="*/ 711876 h 5753325"/>
              <a:gd name="connsiteX12" fmla="*/ 6453209 w 6530408"/>
              <a:gd name="connsiteY12" fmla="*/ 719127 h 5753325"/>
              <a:gd name="connsiteX13" fmla="*/ 6457662 w 6530408"/>
              <a:gd name="connsiteY13" fmla="*/ 723331 h 5753325"/>
              <a:gd name="connsiteX14" fmla="*/ 6447445 w 6530408"/>
              <a:gd name="connsiteY14" fmla="*/ 780003 h 5753325"/>
              <a:gd name="connsiteX15" fmla="*/ 6426552 w 6530408"/>
              <a:gd name="connsiteY15" fmla="*/ 845805 h 5753325"/>
              <a:gd name="connsiteX16" fmla="*/ 6434072 w 6530408"/>
              <a:gd name="connsiteY16" fmla="*/ 910733 h 5753325"/>
              <a:gd name="connsiteX17" fmla="*/ 6432570 w 6530408"/>
              <a:gd name="connsiteY17" fmla="*/ 983394 h 5753325"/>
              <a:gd name="connsiteX18" fmla="*/ 6431878 w 6530408"/>
              <a:gd name="connsiteY18" fmla="*/ 1026728 h 5753325"/>
              <a:gd name="connsiteX19" fmla="*/ 6414269 w 6530408"/>
              <a:gd name="connsiteY19" fmla="*/ 1151111 h 5753325"/>
              <a:gd name="connsiteX20" fmla="*/ 6371722 w 6530408"/>
              <a:gd name="connsiteY20" fmla="*/ 1318080 h 5753325"/>
              <a:gd name="connsiteX21" fmla="*/ 6356023 w 6530408"/>
              <a:gd name="connsiteY21" fmla="*/ 1356227 h 5753325"/>
              <a:gd name="connsiteX22" fmla="*/ 6356157 w 6530408"/>
              <a:gd name="connsiteY22" fmla="*/ 1361967 h 5753325"/>
              <a:gd name="connsiteX23" fmla="*/ 6350613 w 6530408"/>
              <a:gd name="connsiteY23" fmla="*/ 1393569 h 5753325"/>
              <a:gd name="connsiteX24" fmla="*/ 6357062 w 6530408"/>
              <a:gd name="connsiteY24" fmla="*/ 1444071 h 5753325"/>
              <a:gd name="connsiteX25" fmla="*/ 6364832 w 6530408"/>
              <a:gd name="connsiteY25" fmla="*/ 1478763 h 5753325"/>
              <a:gd name="connsiteX26" fmla="*/ 6369745 w 6530408"/>
              <a:gd name="connsiteY26" fmla="*/ 1495680 h 5753325"/>
              <a:gd name="connsiteX27" fmla="*/ 6370898 w 6530408"/>
              <a:gd name="connsiteY27" fmla="*/ 1513331 h 5753325"/>
              <a:gd name="connsiteX28" fmla="*/ 6368801 w 6530408"/>
              <a:gd name="connsiteY28" fmla="*/ 1527414 h 5753325"/>
              <a:gd name="connsiteX29" fmla="*/ 6359177 w 6530408"/>
              <a:gd name="connsiteY29" fmla="*/ 1639513 h 5753325"/>
              <a:gd name="connsiteX30" fmla="*/ 6299489 w 6530408"/>
              <a:gd name="connsiteY30" fmla="*/ 1784860 h 5753325"/>
              <a:gd name="connsiteX31" fmla="*/ 6267878 w 6530408"/>
              <a:gd name="connsiteY31" fmla="*/ 1858572 h 5753325"/>
              <a:gd name="connsiteX32" fmla="*/ 6251146 w 6530408"/>
              <a:gd name="connsiteY32" fmla="*/ 1926167 h 5753325"/>
              <a:gd name="connsiteX33" fmla="*/ 6210686 w 6530408"/>
              <a:gd name="connsiteY33" fmla="*/ 2014834 h 5753325"/>
              <a:gd name="connsiteX34" fmla="*/ 6106652 w 6530408"/>
              <a:gd name="connsiteY34" fmla="*/ 2150572 h 5753325"/>
              <a:gd name="connsiteX35" fmla="*/ 6097813 w 6530408"/>
              <a:gd name="connsiteY35" fmla="*/ 2172208 h 5753325"/>
              <a:gd name="connsiteX36" fmla="*/ 6095990 w 6530408"/>
              <a:gd name="connsiteY36" fmla="*/ 2181185 h 5753325"/>
              <a:gd name="connsiteX37" fmla="*/ 6090126 w 6530408"/>
              <a:gd name="connsiteY37" fmla="*/ 2192533 h 5753325"/>
              <a:gd name="connsiteX38" fmla="*/ 6089503 w 6530408"/>
              <a:gd name="connsiteY38" fmla="*/ 2192543 h 5753325"/>
              <a:gd name="connsiteX39" fmla="*/ 6084946 w 6530408"/>
              <a:gd name="connsiteY39" fmla="*/ 2203694 h 5753325"/>
              <a:gd name="connsiteX40" fmla="*/ 5987861 w 6530408"/>
              <a:gd name="connsiteY40" fmla="*/ 2304868 h 5753325"/>
              <a:gd name="connsiteX41" fmla="*/ 5973439 w 6530408"/>
              <a:gd name="connsiteY41" fmla="*/ 2385635 h 5753325"/>
              <a:gd name="connsiteX42" fmla="*/ 5916727 w 6530408"/>
              <a:gd name="connsiteY42" fmla="*/ 2458777 h 5753325"/>
              <a:gd name="connsiteX43" fmla="*/ 5856524 w 6530408"/>
              <a:gd name="connsiteY43" fmla="*/ 2583281 h 5753325"/>
              <a:gd name="connsiteX44" fmla="*/ 5838091 w 6530408"/>
              <a:gd name="connsiteY44" fmla="*/ 2753474 h 5753325"/>
              <a:gd name="connsiteX45" fmla="*/ 5777471 w 6530408"/>
              <a:gd name="connsiteY45" fmla="*/ 2901570 h 5753325"/>
              <a:gd name="connsiteX46" fmla="*/ 5723992 w 6530408"/>
              <a:gd name="connsiteY46" fmla="*/ 2998752 h 5753325"/>
              <a:gd name="connsiteX47" fmla="*/ 5557886 w 6530408"/>
              <a:gd name="connsiteY47" fmla="*/ 3329735 h 5753325"/>
              <a:gd name="connsiteX48" fmla="*/ 5471501 w 6530408"/>
              <a:gd name="connsiteY48" fmla="*/ 3462221 h 5753325"/>
              <a:gd name="connsiteX49" fmla="*/ 5465154 w 6530408"/>
              <a:gd name="connsiteY49" fmla="*/ 3541065 h 5753325"/>
              <a:gd name="connsiteX50" fmla="*/ 5437889 w 6530408"/>
              <a:gd name="connsiteY50" fmla="*/ 3559927 h 5753325"/>
              <a:gd name="connsiteX51" fmla="*/ 5432770 w 6530408"/>
              <a:gd name="connsiteY51" fmla="*/ 3562948 h 5753325"/>
              <a:gd name="connsiteX52" fmla="*/ 5406795 w 6530408"/>
              <a:gd name="connsiteY52" fmla="*/ 3578594 h 5753325"/>
              <a:gd name="connsiteX53" fmla="*/ 5381495 w 6530408"/>
              <a:gd name="connsiteY53" fmla="*/ 3599883 h 5753325"/>
              <a:gd name="connsiteX54" fmla="*/ 5363689 w 6530408"/>
              <a:gd name="connsiteY54" fmla="*/ 3633299 h 5753325"/>
              <a:gd name="connsiteX55" fmla="*/ 5291870 w 6530408"/>
              <a:gd name="connsiteY55" fmla="*/ 3799039 h 5753325"/>
              <a:gd name="connsiteX56" fmla="*/ 5241600 w 6530408"/>
              <a:gd name="connsiteY56" fmla="*/ 3894238 h 5753325"/>
              <a:gd name="connsiteX57" fmla="*/ 5211041 w 6530408"/>
              <a:gd name="connsiteY57" fmla="*/ 3924184 h 5753325"/>
              <a:gd name="connsiteX58" fmla="*/ 5176073 w 6530408"/>
              <a:gd name="connsiteY58" fmla="*/ 3970179 h 5753325"/>
              <a:gd name="connsiteX59" fmla="*/ 5172826 w 6530408"/>
              <a:gd name="connsiteY59" fmla="*/ 3991773 h 5753325"/>
              <a:gd name="connsiteX60" fmla="*/ 5157053 w 6530408"/>
              <a:gd name="connsiteY60" fmla="*/ 3997708 h 5753325"/>
              <a:gd name="connsiteX61" fmla="*/ 5127922 w 6530408"/>
              <a:gd name="connsiteY61" fmla="*/ 4022660 h 5753325"/>
              <a:gd name="connsiteX62" fmla="*/ 5020872 w 6530408"/>
              <a:gd name="connsiteY62" fmla="*/ 4075951 h 5753325"/>
              <a:gd name="connsiteX63" fmla="*/ 4991410 w 6530408"/>
              <a:gd name="connsiteY63" fmla="*/ 4087598 h 5753325"/>
              <a:gd name="connsiteX64" fmla="*/ 4930112 w 6530408"/>
              <a:gd name="connsiteY64" fmla="*/ 4138459 h 5753325"/>
              <a:gd name="connsiteX65" fmla="*/ 4834224 w 6530408"/>
              <a:gd name="connsiteY65" fmla="*/ 4231643 h 5753325"/>
              <a:gd name="connsiteX66" fmla="*/ 4812599 w 6530408"/>
              <a:gd name="connsiteY66" fmla="*/ 4249449 h 5753325"/>
              <a:gd name="connsiteX67" fmla="*/ 4789188 w 6530408"/>
              <a:gd name="connsiteY67" fmla="*/ 4256678 h 5753325"/>
              <a:gd name="connsiteX68" fmla="*/ 4779554 w 6530408"/>
              <a:gd name="connsiteY68" fmla="*/ 4251313 h 5753325"/>
              <a:gd name="connsiteX69" fmla="*/ 4766885 w 6530408"/>
              <a:gd name="connsiteY69" fmla="*/ 4259812 h 5753325"/>
              <a:gd name="connsiteX70" fmla="*/ 4762510 w 6530408"/>
              <a:gd name="connsiteY70" fmla="*/ 4260383 h 5753325"/>
              <a:gd name="connsiteX71" fmla="*/ 4738416 w 6530408"/>
              <a:gd name="connsiteY71" fmla="*/ 4265355 h 5753325"/>
              <a:gd name="connsiteX72" fmla="*/ 4712007 w 6530408"/>
              <a:gd name="connsiteY72" fmla="*/ 4317892 h 5753325"/>
              <a:gd name="connsiteX73" fmla="*/ 4658930 w 6530408"/>
              <a:gd name="connsiteY73" fmla="*/ 4348041 h 5753325"/>
              <a:gd name="connsiteX74" fmla="*/ 4443526 w 6530408"/>
              <a:gd name="connsiteY74" fmla="*/ 4507851 h 5753325"/>
              <a:gd name="connsiteX75" fmla="*/ 4289766 w 6530408"/>
              <a:gd name="connsiteY75" fmla="*/ 4711450 h 5753325"/>
              <a:gd name="connsiteX76" fmla="*/ 4150870 w 6530408"/>
              <a:gd name="connsiteY76" fmla="*/ 4818480 h 5753325"/>
              <a:gd name="connsiteX77" fmla="*/ 4006639 w 6530408"/>
              <a:gd name="connsiteY77" fmla="*/ 4933815 h 5753325"/>
              <a:gd name="connsiteX78" fmla="*/ 3298210 w 6530408"/>
              <a:gd name="connsiteY78" fmla="*/ 5070790 h 5753325"/>
              <a:gd name="connsiteX79" fmla="*/ 2947678 w 6530408"/>
              <a:gd name="connsiteY79" fmla="*/ 5117869 h 5753325"/>
              <a:gd name="connsiteX80" fmla="*/ 2822169 w 6530408"/>
              <a:gd name="connsiteY80" fmla="*/ 5129396 h 5753325"/>
              <a:gd name="connsiteX81" fmla="*/ 2538773 w 6530408"/>
              <a:gd name="connsiteY81" fmla="*/ 5313397 h 5753325"/>
              <a:gd name="connsiteX82" fmla="*/ 2014500 w 6530408"/>
              <a:gd name="connsiteY82" fmla="*/ 5519744 h 5753325"/>
              <a:gd name="connsiteX83" fmla="*/ 1934391 w 6530408"/>
              <a:gd name="connsiteY83" fmla="*/ 5591335 h 5753325"/>
              <a:gd name="connsiteX84" fmla="*/ 1892550 w 6530408"/>
              <a:gd name="connsiteY84" fmla="*/ 5649708 h 5753325"/>
              <a:gd name="connsiteX85" fmla="*/ 1854769 w 6530408"/>
              <a:gd name="connsiteY85" fmla="*/ 5647691 h 5753325"/>
              <a:gd name="connsiteX86" fmla="*/ 1809461 w 6530408"/>
              <a:gd name="connsiteY86" fmla="*/ 5648628 h 5753325"/>
              <a:gd name="connsiteX87" fmla="*/ 1745150 w 6530408"/>
              <a:gd name="connsiteY87" fmla="*/ 5693879 h 5753325"/>
              <a:gd name="connsiteX88" fmla="*/ 1713375 w 6530408"/>
              <a:gd name="connsiteY88" fmla="*/ 5684672 h 5753325"/>
              <a:gd name="connsiteX89" fmla="*/ 1707808 w 6530408"/>
              <a:gd name="connsiteY89" fmla="*/ 5682611 h 5753325"/>
              <a:gd name="connsiteX90" fmla="*/ 1679313 w 6530408"/>
              <a:gd name="connsiteY90" fmla="*/ 5672360 h 5753325"/>
              <a:gd name="connsiteX91" fmla="*/ 1646933 w 6530408"/>
              <a:gd name="connsiteY91" fmla="*/ 5666227 h 5753325"/>
              <a:gd name="connsiteX92" fmla="*/ 1610055 w 6530408"/>
              <a:gd name="connsiteY92" fmla="*/ 5673643 h 5753325"/>
              <a:gd name="connsiteX93" fmla="*/ 1437641 w 6530408"/>
              <a:gd name="connsiteY93" fmla="*/ 5723266 h 5753325"/>
              <a:gd name="connsiteX94" fmla="*/ 1332869 w 6530408"/>
              <a:gd name="connsiteY94" fmla="*/ 5744752 h 5753325"/>
              <a:gd name="connsiteX95" fmla="*/ 1290525 w 6530408"/>
              <a:gd name="connsiteY95" fmla="*/ 5740036 h 5753325"/>
              <a:gd name="connsiteX96" fmla="*/ 1233107 w 6530408"/>
              <a:gd name="connsiteY96" fmla="*/ 5742106 h 5753325"/>
              <a:gd name="connsiteX97" fmla="*/ 1214532 w 6530408"/>
              <a:gd name="connsiteY97" fmla="*/ 5753325 h 5753325"/>
              <a:gd name="connsiteX98" fmla="*/ 1199955 w 6530408"/>
              <a:gd name="connsiteY98" fmla="*/ 5744831 h 5753325"/>
              <a:gd name="connsiteX99" fmla="*/ 1162337 w 6530408"/>
              <a:gd name="connsiteY99" fmla="*/ 5738048 h 5753325"/>
              <a:gd name="connsiteX100" fmla="*/ 1053457 w 6530408"/>
              <a:gd name="connsiteY100" fmla="*/ 5688676 h 5753325"/>
              <a:gd name="connsiteX101" fmla="*/ 1025798 w 6530408"/>
              <a:gd name="connsiteY101" fmla="*/ 5673166 h 5753325"/>
              <a:gd name="connsiteX102" fmla="*/ 947900 w 6530408"/>
              <a:gd name="connsiteY102" fmla="*/ 5657848 h 5753325"/>
              <a:gd name="connsiteX103" fmla="*/ 815627 w 6530408"/>
              <a:gd name="connsiteY103" fmla="*/ 5642557 h 5753325"/>
              <a:gd name="connsiteX104" fmla="*/ 788251 w 6530408"/>
              <a:gd name="connsiteY104" fmla="*/ 5637065 h 5753325"/>
              <a:gd name="connsiteX105" fmla="*/ 767822 w 6530408"/>
              <a:gd name="connsiteY105" fmla="*/ 5623450 h 5753325"/>
              <a:gd name="connsiteX106" fmla="*/ 765791 w 6530408"/>
              <a:gd name="connsiteY106" fmla="*/ 5612539 h 5753325"/>
              <a:gd name="connsiteX107" fmla="*/ 751230 w 6530408"/>
              <a:gd name="connsiteY107" fmla="*/ 5608092 h 5753325"/>
              <a:gd name="connsiteX108" fmla="*/ 748008 w 6530408"/>
              <a:gd name="connsiteY108" fmla="*/ 5605052 h 5753325"/>
              <a:gd name="connsiteX109" fmla="*/ 728871 w 6530408"/>
              <a:gd name="connsiteY109" fmla="*/ 5589469 h 5753325"/>
              <a:gd name="connsiteX110" fmla="*/ 671898 w 6530408"/>
              <a:gd name="connsiteY110" fmla="*/ 5602363 h 5753325"/>
              <a:gd name="connsiteX111" fmla="*/ 615065 w 6530408"/>
              <a:gd name="connsiteY111" fmla="*/ 5580257 h 5753325"/>
              <a:gd name="connsiteX112" fmla="*/ 355785 w 6530408"/>
              <a:gd name="connsiteY112" fmla="*/ 5514383 h 5753325"/>
              <a:gd name="connsiteX113" fmla="*/ 102269 w 6530408"/>
              <a:gd name="connsiteY113" fmla="*/ 5524347 h 5753325"/>
              <a:gd name="connsiteX114" fmla="*/ 13160 w 6530408"/>
              <a:gd name="connsiteY114" fmla="*/ 5514159 h 5753325"/>
              <a:gd name="connsiteX115" fmla="*/ 0 w 6530408"/>
              <a:gd name="connsiteY115" fmla="*/ 5511735 h 5753325"/>
              <a:gd name="connsiteX116" fmla="*/ 0 w 6530408"/>
              <a:gd name="connsiteY116" fmla="*/ 0 h 5753325"/>
              <a:gd name="connsiteX0" fmla="*/ 0 w 6506836"/>
              <a:gd name="connsiteY0" fmla="*/ 0 h 5753325"/>
              <a:gd name="connsiteX1" fmla="*/ 6438980 w 6506836"/>
              <a:gd name="connsiteY1" fmla="*/ 0 h 5753325"/>
              <a:gd name="connsiteX2" fmla="*/ 6439047 w 6506836"/>
              <a:gd name="connsiteY2" fmla="*/ 147 h 5753325"/>
              <a:gd name="connsiteX3" fmla="*/ 6443456 w 6506836"/>
              <a:gd name="connsiteY3" fmla="*/ 130105 h 5753325"/>
              <a:gd name="connsiteX4" fmla="*/ 6447632 w 6506836"/>
              <a:gd name="connsiteY4" fmla="*/ 170016 h 5753325"/>
              <a:gd name="connsiteX5" fmla="*/ 6465936 w 6506836"/>
              <a:gd name="connsiteY5" fmla="*/ 274847 h 5753325"/>
              <a:gd name="connsiteX6" fmla="*/ 6506836 w 6506836"/>
              <a:gd name="connsiteY6" fmla="*/ 331778 h 5753325"/>
              <a:gd name="connsiteX7" fmla="*/ 6488360 w 6506836"/>
              <a:gd name="connsiteY7" fmla="*/ 535865 h 5753325"/>
              <a:gd name="connsiteX8" fmla="*/ 6492864 w 6506836"/>
              <a:gd name="connsiteY8" fmla="*/ 615799 h 5753325"/>
              <a:gd name="connsiteX9" fmla="*/ 6459988 w 6506836"/>
              <a:gd name="connsiteY9" fmla="*/ 707628 h 5753325"/>
              <a:gd name="connsiteX10" fmla="*/ 6453989 w 6506836"/>
              <a:gd name="connsiteY10" fmla="*/ 711876 h 5753325"/>
              <a:gd name="connsiteX11" fmla="*/ 6453209 w 6506836"/>
              <a:gd name="connsiteY11" fmla="*/ 719127 h 5753325"/>
              <a:gd name="connsiteX12" fmla="*/ 6457662 w 6506836"/>
              <a:gd name="connsiteY12" fmla="*/ 723331 h 5753325"/>
              <a:gd name="connsiteX13" fmla="*/ 6447445 w 6506836"/>
              <a:gd name="connsiteY13" fmla="*/ 780003 h 5753325"/>
              <a:gd name="connsiteX14" fmla="*/ 6426552 w 6506836"/>
              <a:gd name="connsiteY14" fmla="*/ 845805 h 5753325"/>
              <a:gd name="connsiteX15" fmla="*/ 6434072 w 6506836"/>
              <a:gd name="connsiteY15" fmla="*/ 910733 h 5753325"/>
              <a:gd name="connsiteX16" fmla="*/ 6432570 w 6506836"/>
              <a:gd name="connsiteY16" fmla="*/ 983394 h 5753325"/>
              <a:gd name="connsiteX17" fmla="*/ 6431878 w 6506836"/>
              <a:gd name="connsiteY17" fmla="*/ 1026728 h 5753325"/>
              <a:gd name="connsiteX18" fmla="*/ 6414269 w 6506836"/>
              <a:gd name="connsiteY18" fmla="*/ 1151111 h 5753325"/>
              <a:gd name="connsiteX19" fmla="*/ 6371722 w 6506836"/>
              <a:gd name="connsiteY19" fmla="*/ 1318080 h 5753325"/>
              <a:gd name="connsiteX20" fmla="*/ 6356023 w 6506836"/>
              <a:gd name="connsiteY20" fmla="*/ 1356227 h 5753325"/>
              <a:gd name="connsiteX21" fmla="*/ 6356157 w 6506836"/>
              <a:gd name="connsiteY21" fmla="*/ 1361967 h 5753325"/>
              <a:gd name="connsiteX22" fmla="*/ 6350613 w 6506836"/>
              <a:gd name="connsiteY22" fmla="*/ 1393569 h 5753325"/>
              <a:gd name="connsiteX23" fmla="*/ 6357062 w 6506836"/>
              <a:gd name="connsiteY23" fmla="*/ 1444071 h 5753325"/>
              <a:gd name="connsiteX24" fmla="*/ 6364832 w 6506836"/>
              <a:gd name="connsiteY24" fmla="*/ 1478763 h 5753325"/>
              <a:gd name="connsiteX25" fmla="*/ 6369745 w 6506836"/>
              <a:gd name="connsiteY25" fmla="*/ 1495680 h 5753325"/>
              <a:gd name="connsiteX26" fmla="*/ 6370898 w 6506836"/>
              <a:gd name="connsiteY26" fmla="*/ 1513331 h 5753325"/>
              <a:gd name="connsiteX27" fmla="*/ 6368801 w 6506836"/>
              <a:gd name="connsiteY27" fmla="*/ 1527414 h 5753325"/>
              <a:gd name="connsiteX28" fmla="*/ 6359177 w 6506836"/>
              <a:gd name="connsiteY28" fmla="*/ 1639513 h 5753325"/>
              <a:gd name="connsiteX29" fmla="*/ 6299489 w 6506836"/>
              <a:gd name="connsiteY29" fmla="*/ 1784860 h 5753325"/>
              <a:gd name="connsiteX30" fmla="*/ 6267878 w 6506836"/>
              <a:gd name="connsiteY30" fmla="*/ 1858572 h 5753325"/>
              <a:gd name="connsiteX31" fmla="*/ 6251146 w 6506836"/>
              <a:gd name="connsiteY31" fmla="*/ 1926167 h 5753325"/>
              <a:gd name="connsiteX32" fmla="*/ 6210686 w 6506836"/>
              <a:gd name="connsiteY32" fmla="*/ 2014834 h 5753325"/>
              <a:gd name="connsiteX33" fmla="*/ 6106652 w 6506836"/>
              <a:gd name="connsiteY33" fmla="*/ 2150572 h 5753325"/>
              <a:gd name="connsiteX34" fmla="*/ 6097813 w 6506836"/>
              <a:gd name="connsiteY34" fmla="*/ 2172208 h 5753325"/>
              <a:gd name="connsiteX35" fmla="*/ 6095990 w 6506836"/>
              <a:gd name="connsiteY35" fmla="*/ 2181185 h 5753325"/>
              <a:gd name="connsiteX36" fmla="*/ 6090126 w 6506836"/>
              <a:gd name="connsiteY36" fmla="*/ 2192533 h 5753325"/>
              <a:gd name="connsiteX37" fmla="*/ 6089503 w 6506836"/>
              <a:gd name="connsiteY37" fmla="*/ 2192543 h 5753325"/>
              <a:gd name="connsiteX38" fmla="*/ 6084946 w 6506836"/>
              <a:gd name="connsiteY38" fmla="*/ 2203694 h 5753325"/>
              <a:gd name="connsiteX39" fmla="*/ 5987861 w 6506836"/>
              <a:gd name="connsiteY39" fmla="*/ 2304868 h 5753325"/>
              <a:gd name="connsiteX40" fmla="*/ 5973439 w 6506836"/>
              <a:gd name="connsiteY40" fmla="*/ 2385635 h 5753325"/>
              <a:gd name="connsiteX41" fmla="*/ 5916727 w 6506836"/>
              <a:gd name="connsiteY41" fmla="*/ 2458777 h 5753325"/>
              <a:gd name="connsiteX42" fmla="*/ 5856524 w 6506836"/>
              <a:gd name="connsiteY42" fmla="*/ 2583281 h 5753325"/>
              <a:gd name="connsiteX43" fmla="*/ 5838091 w 6506836"/>
              <a:gd name="connsiteY43" fmla="*/ 2753474 h 5753325"/>
              <a:gd name="connsiteX44" fmla="*/ 5777471 w 6506836"/>
              <a:gd name="connsiteY44" fmla="*/ 2901570 h 5753325"/>
              <a:gd name="connsiteX45" fmla="*/ 5723992 w 6506836"/>
              <a:gd name="connsiteY45" fmla="*/ 2998752 h 5753325"/>
              <a:gd name="connsiteX46" fmla="*/ 5557886 w 6506836"/>
              <a:gd name="connsiteY46" fmla="*/ 3329735 h 5753325"/>
              <a:gd name="connsiteX47" fmla="*/ 5471501 w 6506836"/>
              <a:gd name="connsiteY47" fmla="*/ 3462221 h 5753325"/>
              <a:gd name="connsiteX48" fmla="*/ 5465154 w 6506836"/>
              <a:gd name="connsiteY48" fmla="*/ 3541065 h 5753325"/>
              <a:gd name="connsiteX49" fmla="*/ 5437889 w 6506836"/>
              <a:gd name="connsiteY49" fmla="*/ 3559927 h 5753325"/>
              <a:gd name="connsiteX50" fmla="*/ 5432770 w 6506836"/>
              <a:gd name="connsiteY50" fmla="*/ 3562948 h 5753325"/>
              <a:gd name="connsiteX51" fmla="*/ 5406795 w 6506836"/>
              <a:gd name="connsiteY51" fmla="*/ 3578594 h 5753325"/>
              <a:gd name="connsiteX52" fmla="*/ 5381495 w 6506836"/>
              <a:gd name="connsiteY52" fmla="*/ 3599883 h 5753325"/>
              <a:gd name="connsiteX53" fmla="*/ 5363689 w 6506836"/>
              <a:gd name="connsiteY53" fmla="*/ 3633299 h 5753325"/>
              <a:gd name="connsiteX54" fmla="*/ 5291870 w 6506836"/>
              <a:gd name="connsiteY54" fmla="*/ 3799039 h 5753325"/>
              <a:gd name="connsiteX55" fmla="*/ 5241600 w 6506836"/>
              <a:gd name="connsiteY55" fmla="*/ 3894238 h 5753325"/>
              <a:gd name="connsiteX56" fmla="*/ 5211041 w 6506836"/>
              <a:gd name="connsiteY56" fmla="*/ 3924184 h 5753325"/>
              <a:gd name="connsiteX57" fmla="*/ 5176073 w 6506836"/>
              <a:gd name="connsiteY57" fmla="*/ 3970179 h 5753325"/>
              <a:gd name="connsiteX58" fmla="*/ 5172826 w 6506836"/>
              <a:gd name="connsiteY58" fmla="*/ 3991773 h 5753325"/>
              <a:gd name="connsiteX59" fmla="*/ 5157053 w 6506836"/>
              <a:gd name="connsiteY59" fmla="*/ 3997708 h 5753325"/>
              <a:gd name="connsiteX60" fmla="*/ 5127922 w 6506836"/>
              <a:gd name="connsiteY60" fmla="*/ 4022660 h 5753325"/>
              <a:gd name="connsiteX61" fmla="*/ 5020872 w 6506836"/>
              <a:gd name="connsiteY61" fmla="*/ 4075951 h 5753325"/>
              <a:gd name="connsiteX62" fmla="*/ 4991410 w 6506836"/>
              <a:gd name="connsiteY62" fmla="*/ 4087598 h 5753325"/>
              <a:gd name="connsiteX63" fmla="*/ 4930112 w 6506836"/>
              <a:gd name="connsiteY63" fmla="*/ 4138459 h 5753325"/>
              <a:gd name="connsiteX64" fmla="*/ 4834224 w 6506836"/>
              <a:gd name="connsiteY64" fmla="*/ 4231643 h 5753325"/>
              <a:gd name="connsiteX65" fmla="*/ 4812599 w 6506836"/>
              <a:gd name="connsiteY65" fmla="*/ 4249449 h 5753325"/>
              <a:gd name="connsiteX66" fmla="*/ 4789188 w 6506836"/>
              <a:gd name="connsiteY66" fmla="*/ 4256678 h 5753325"/>
              <a:gd name="connsiteX67" fmla="*/ 4779554 w 6506836"/>
              <a:gd name="connsiteY67" fmla="*/ 4251313 h 5753325"/>
              <a:gd name="connsiteX68" fmla="*/ 4766885 w 6506836"/>
              <a:gd name="connsiteY68" fmla="*/ 4259812 h 5753325"/>
              <a:gd name="connsiteX69" fmla="*/ 4762510 w 6506836"/>
              <a:gd name="connsiteY69" fmla="*/ 4260383 h 5753325"/>
              <a:gd name="connsiteX70" fmla="*/ 4738416 w 6506836"/>
              <a:gd name="connsiteY70" fmla="*/ 4265355 h 5753325"/>
              <a:gd name="connsiteX71" fmla="*/ 4712007 w 6506836"/>
              <a:gd name="connsiteY71" fmla="*/ 4317892 h 5753325"/>
              <a:gd name="connsiteX72" fmla="*/ 4658930 w 6506836"/>
              <a:gd name="connsiteY72" fmla="*/ 4348041 h 5753325"/>
              <a:gd name="connsiteX73" fmla="*/ 4443526 w 6506836"/>
              <a:gd name="connsiteY73" fmla="*/ 4507851 h 5753325"/>
              <a:gd name="connsiteX74" fmla="*/ 4289766 w 6506836"/>
              <a:gd name="connsiteY74" fmla="*/ 4711450 h 5753325"/>
              <a:gd name="connsiteX75" fmla="*/ 4150870 w 6506836"/>
              <a:gd name="connsiteY75" fmla="*/ 4818480 h 5753325"/>
              <a:gd name="connsiteX76" fmla="*/ 4006639 w 6506836"/>
              <a:gd name="connsiteY76" fmla="*/ 4933815 h 5753325"/>
              <a:gd name="connsiteX77" fmla="*/ 3298210 w 6506836"/>
              <a:gd name="connsiteY77" fmla="*/ 5070790 h 5753325"/>
              <a:gd name="connsiteX78" fmla="*/ 2947678 w 6506836"/>
              <a:gd name="connsiteY78" fmla="*/ 5117869 h 5753325"/>
              <a:gd name="connsiteX79" fmla="*/ 2822169 w 6506836"/>
              <a:gd name="connsiteY79" fmla="*/ 5129396 h 5753325"/>
              <a:gd name="connsiteX80" fmla="*/ 2538773 w 6506836"/>
              <a:gd name="connsiteY80" fmla="*/ 5313397 h 5753325"/>
              <a:gd name="connsiteX81" fmla="*/ 2014500 w 6506836"/>
              <a:gd name="connsiteY81" fmla="*/ 5519744 h 5753325"/>
              <a:gd name="connsiteX82" fmla="*/ 1934391 w 6506836"/>
              <a:gd name="connsiteY82" fmla="*/ 5591335 h 5753325"/>
              <a:gd name="connsiteX83" fmla="*/ 1892550 w 6506836"/>
              <a:gd name="connsiteY83" fmla="*/ 5649708 h 5753325"/>
              <a:gd name="connsiteX84" fmla="*/ 1854769 w 6506836"/>
              <a:gd name="connsiteY84" fmla="*/ 5647691 h 5753325"/>
              <a:gd name="connsiteX85" fmla="*/ 1809461 w 6506836"/>
              <a:gd name="connsiteY85" fmla="*/ 5648628 h 5753325"/>
              <a:gd name="connsiteX86" fmla="*/ 1745150 w 6506836"/>
              <a:gd name="connsiteY86" fmla="*/ 5693879 h 5753325"/>
              <a:gd name="connsiteX87" fmla="*/ 1713375 w 6506836"/>
              <a:gd name="connsiteY87" fmla="*/ 5684672 h 5753325"/>
              <a:gd name="connsiteX88" fmla="*/ 1707808 w 6506836"/>
              <a:gd name="connsiteY88" fmla="*/ 5682611 h 5753325"/>
              <a:gd name="connsiteX89" fmla="*/ 1679313 w 6506836"/>
              <a:gd name="connsiteY89" fmla="*/ 5672360 h 5753325"/>
              <a:gd name="connsiteX90" fmla="*/ 1646933 w 6506836"/>
              <a:gd name="connsiteY90" fmla="*/ 5666227 h 5753325"/>
              <a:gd name="connsiteX91" fmla="*/ 1610055 w 6506836"/>
              <a:gd name="connsiteY91" fmla="*/ 5673643 h 5753325"/>
              <a:gd name="connsiteX92" fmla="*/ 1437641 w 6506836"/>
              <a:gd name="connsiteY92" fmla="*/ 5723266 h 5753325"/>
              <a:gd name="connsiteX93" fmla="*/ 1332869 w 6506836"/>
              <a:gd name="connsiteY93" fmla="*/ 5744752 h 5753325"/>
              <a:gd name="connsiteX94" fmla="*/ 1290525 w 6506836"/>
              <a:gd name="connsiteY94" fmla="*/ 5740036 h 5753325"/>
              <a:gd name="connsiteX95" fmla="*/ 1233107 w 6506836"/>
              <a:gd name="connsiteY95" fmla="*/ 5742106 h 5753325"/>
              <a:gd name="connsiteX96" fmla="*/ 1214532 w 6506836"/>
              <a:gd name="connsiteY96" fmla="*/ 5753325 h 5753325"/>
              <a:gd name="connsiteX97" fmla="*/ 1199955 w 6506836"/>
              <a:gd name="connsiteY97" fmla="*/ 5744831 h 5753325"/>
              <a:gd name="connsiteX98" fmla="*/ 1162337 w 6506836"/>
              <a:gd name="connsiteY98" fmla="*/ 5738048 h 5753325"/>
              <a:gd name="connsiteX99" fmla="*/ 1053457 w 6506836"/>
              <a:gd name="connsiteY99" fmla="*/ 5688676 h 5753325"/>
              <a:gd name="connsiteX100" fmla="*/ 1025798 w 6506836"/>
              <a:gd name="connsiteY100" fmla="*/ 5673166 h 5753325"/>
              <a:gd name="connsiteX101" fmla="*/ 947900 w 6506836"/>
              <a:gd name="connsiteY101" fmla="*/ 5657848 h 5753325"/>
              <a:gd name="connsiteX102" fmla="*/ 815627 w 6506836"/>
              <a:gd name="connsiteY102" fmla="*/ 5642557 h 5753325"/>
              <a:gd name="connsiteX103" fmla="*/ 788251 w 6506836"/>
              <a:gd name="connsiteY103" fmla="*/ 5637065 h 5753325"/>
              <a:gd name="connsiteX104" fmla="*/ 767822 w 6506836"/>
              <a:gd name="connsiteY104" fmla="*/ 5623450 h 5753325"/>
              <a:gd name="connsiteX105" fmla="*/ 765791 w 6506836"/>
              <a:gd name="connsiteY105" fmla="*/ 5612539 h 5753325"/>
              <a:gd name="connsiteX106" fmla="*/ 751230 w 6506836"/>
              <a:gd name="connsiteY106" fmla="*/ 5608092 h 5753325"/>
              <a:gd name="connsiteX107" fmla="*/ 748008 w 6506836"/>
              <a:gd name="connsiteY107" fmla="*/ 5605052 h 5753325"/>
              <a:gd name="connsiteX108" fmla="*/ 728871 w 6506836"/>
              <a:gd name="connsiteY108" fmla="*/ 5589469 h 5753325"/>
              <a:gd name="connsiteX109" fmla="*/ 671898 w 6506836"/>
              <a:gd name="connsiteY109" fmla="*/ 5602363 h 5753325"/>
              <a:gd name="connsiteX110" fmla="*/ 615065 w 6506836"/>
              <a:gd name="connsiteY110" fmla="*/ 5580257 h 5753325"/>
              <a:gd name="connsiteX111" fmla="*/ 355785 w 6506836"/>
              <a:gd name="connsiteY111" fmla="*/ 5514383 h 5753325"/>
              <a:gd name="connsiteX112" fmla="*/ 102269 w 6506836"/>
              <a:gd name="connsiteY112" fmla="*/ 5524347 h 5753325"/>
              <a:gd name="connsiteX113" fmla="*/ 13160 w 6506836"/>
              <a:gd name="connsiteY113" fmla="*/ 5514159 h 5753325"/>
              <a:gd name="connsiteX114" fmla="*/ 0 w 6506836"/>
              <a:gd name="connsiteY114" fmla="*/ 5511735 h 5753325"/>
              <a:gd name="connsiteX115" fmla="*/ 0 w 6506836"/>
              <a:gd name="connsiteY115"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465936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488360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92864"/>
              <a:gd name="connsiteY0" fmla="*/ 0 h 5753325"/>
              <a:gd name="connsiteX1" fmla="*/ 6438980 w 6492864"/>
              <a:gd name="connsiteY1" fmla="*/ 0 h 5753325"/>
              <a:gd name="connsiteX2" fmla="*/ 6439047 w 6492864"/>
              <a:gd name="connsiteY2" fmla="*/ 147 h 5753325"/>
              <a:gd name="connsiteX3" fmla="*/ 6443456 w 6492864"/>
              <a:gd name="connsiteY3" fmla="*/ 130105 h 5753325"/>
              <a:gd name="connsiteX4" fmla="*/ 6447632 w 6492864"/>
              <a:gd name="connsiteY4" fmla="*/ 170016 h 5753325"/>
              <a:gd name="connsiteX5" fmla="*/ 6396598 w 6492864"/>
              <a:gd name="connsiteY5" fmla="*/ 274847 h 5753325"/>
              <a:gd name="connsiteX6" fmla="*/ 6375685 w 6492864"/>
              <a:gd name="connsiteY6" fmla="*/ 535865 h 5753325"/>
              <a:gd name="connsiteX7" fmla="*/ 6492864 w 6492864"/>
              <a:gd name="connsiteY7" fmla="*/ 615799 h 5753325"/>
              <a:gd name="connsiteX8" fmla="*/ 6459988 w 6492864"/>
              <a:gd name="connsiteY8" fmla="*/ 707628 h 5753325"/>
              <a:gd name="connsiteX9" fmla="*/ 6453989 w 6492864"/>
              <a:gd name="connsiteY9" fmla="*/ 711876 h 5753325"/>
              <a:gd name="connsiteX10" fmla="*/ 6453209 w 6492864"/>
              <a:gd name="connsiteY10" fmla="*/ 719127 h 5753325"/>
              <a:gd name="connsiteX11" fmla="*/ 6457662 w 6492864"/>
              <a:gd name="connsiteY11" fmla="*/ 723331 h 5753325"/>
              <a:gd name="connsiteX12" fmla="*/ 6447445 w 6492864"/>
              <a:gd name="connsiteY12" fmla="*/ 780003 h 5753325"/>
              <a:gd name="connsiteX13" fmla="*/ 6426552 w 6492864"/>
              <a:gd name="connsiteY13" fmla="*/ 845805 h 5753325"/>
              <a:gd name="connsiteX14" fmla="*/ 6434072 w 6492864"/>
              <a:gd name="connsiteY14" fmla="*/ 910733 h 5753325"/>
              <a:gd name="connsiteX15" fmla="*/ 6432570 w 6492864"/>
              <a:gd name="connsiteY15" fmla="*/ 983394 h 5753325"/>
              <a:gd name="connsiteX16" fmla="*/ 6431878 w 6492864"/>
              <a:gd name="connsiteY16" fmla="*/ 1026728 h 5753325"/>
              <a:gd name="connsiteX17" fmla="*/ 6414269 w 6492864"/>
              <a:gd name="connsiteY17" fmla="*/ 1151111 h 5753325"/>
              <a:gd name="connsiteX18" fmla="*/ 6371722 w 6492864"/>
              <a:gd name="connsiteY18" fmla="*/ 1318080 h 5753325"/>
              <a:gd name="connsiteX19" fmla="*/ 6356023 w 6492864"/>
              <a:gd name="connsiteY19" fmla="*/ 1356227 h 5753325"/>
              <a:gd name="connsiteX20" fmla="*/ 6356157 w 6492864"/>
              <a:gd name="connsiteY20" fmla="*/ 1361967 h 5753325"/>
              <a:gd name="connsiteX21" fmla="*/ 6350613 w 6492864"/>
              <a:gd name="connsiteY21" fmla="*/ 1393569 h 5753325"/>
              <a:gd name="connsiteX22" fmla="*/ 6357062 w 6492864"/>
              <a:gd name="connsiteY22" fmla="*/ 1444071 h 5753325"/>
              <a:gd name="connsiteX23" fmla="*/ 6364832 w 6492864"/>
              <a:gd name="connsiteY23" fmla="*/ 1478763 h 5753325"/>
              <a:gd name="connsiteX24" fmla="*/ 6369745 w 6492864"/>
              <a:gd name="connsiteY24" fmla="*/ 1495680 h 5753325"/>
              <a:gd name="connsiteX25" fmla="*/ 6370898 w 6492864"/>
              <a:gd name="connsiteY25" fmla="*/ 1513331 h 5753325"/>
              <a:gd name="connsiteX26" fmla="*/ 6368801 w 6492864"/>
              <a:gd name="connsiteY26" fmla="*/ 1527414 h 5753325"/>
              <a:gd name="connsiteX27" fmla="*/ 6359177 w 6492864"/>
              <a:gd name="connsiteY27" fmla="*/ 1639513 h 5753325"/>
              <a:gd name="connsiteX28" fmla="*/ 6299489 w 6492864"/>
              <a:gd name="connsiteY28" fmla="*/ 1784860 h 5753325"/>
              <a:gd name="connsiteX29" fmla="*/ 6267878 w 6492864"/>
              <a:gd name="connsiteY29" fmla="*/ 1858572 h 5753325"/>
              <a:gd name="connsiteX30" fmla="*/ 6251146 w 6492864"/>
              <a:gd name="connsiteY30" fmla="*/ 1926167 h 5753325"/>
              <a:gd name="connsiteX31" fmla="*/ 6210686 w 6492864"/>
              <a:gd name="connsiteY31" fmla="*/ 2014834 h 5753325"/>
              <a:gd name="connsiteX32" fmla="*/ 6106652 w 6492864"/>
              <a:gd name="connsiteY32" fmla="*/ 2150572 h 5753325"/>
              <a:gd name="connsiteX33" fmla="*/ 6097813 w 6492864"/>
              <a:gd name="connsiteY33" fmla="*/ 2172208 h 5753325"/>
              <a:gd name="connsiteX34" fmla="*/ 6095990 w 6492864"/>
              <a:gd name="connsiteY34" fmla="*/ 2181185 h 5753325"/>
              <a:gd name="connsiteX35" fmla="*/ 6090126 w 6492864"/>
              <a:gd name="connsiteY35" fmla="*/ 2192533 h 5753325"/>
              <a:gd name="connsiteX36" fmla="*/ 6089503 w 6492864"/>
              <a:gd name="connsiteY36" fmla="*/ 2192543 h 5753325"/>
              <a:gd name="connsiteX37" fmla="*/ 6084946 w 6492864"/>
              <a:gd name="connsiteY37" fmla="*/ 2203694 h 5753325"/>
              <a:gd name="connsiteX38" fmla="*/ 5987861 w 6492864"/>
              <a:gd name="connsiteY38" fmla="*/ 2304868 h 5753325"/>
              <a:gd name="connsiteX39" fmla="*/ 5973439 w 6492864"/>
              <a:gd name="connsiteY39" fmla="*/ 2385635 h 5753325"/>
              <a:gd name="connsiteX40" fmla="*/ 5916727 w 6492864"/>
              <a:gd name="connsiteY40" fmla="*/ 2458777 h 5753325"/>
              <a:gd name="connsiteX41" fmla="*/ 5856524 w 6492864"/>
              <a:gd name="connsiteY41" fmla="*/ 2583281 h 5753325"/>
              <a:gd name="connsiteX42" fmla="*/ 5838091 w 6492864"/>
              <a:gd name="connsiteY42" fmla="*/ 2753474 h 5753325"/>
              <a:gd name="connsiteX43" fmla="*/ 5777471 w 6492864"/>
              <a:gd name="connsiteY43" fmla="*/ 2901570 h 5753325"/>
              <a:gd name="connsiteX44" fmla="*/ 5723992 w 6492864"/>
              <a:gd name="connsiteY44" fmla="*/ 2998752 h 5753325"/>
              <a:gd name="connsiteX45" fmla="*/ 5557886 w 6492864"/>
              <a:gd name="connsiteY45" fmla="*/ 3329735 h 5753325"/>
              <a:gd name="connsiteX46" fmla="*/ 5471501 w 6492864"/>
              <a:gd name="connsiteY46" fmla="*/ 3462221 h 5753325"/>
              <a:gd name="connsiteX47" fmla="*/ 5465154 w 6492864"/>
              <a:gd name="connsiteY47" fmla="*/ 3541065 h 5753325"/>
              <a:gd name="connsiteX48" fmla="*/ 5437889 w 6492864"/>
              <a:gd name="connsiteY48" fmla="*/ 3559927 h 5753325"/>
              <a:gd name="connsiteX49" fmla="*/ 5432770 w 6492864"/>
              <a:gd name="connsiteY49" fmla="*/ 3562948 h 5753325"/>
              <a:gd name="connsiteX50" fmla="*/ 5406795 w 6492864"/>
              <a:gd name="connsiteY50" fmla="*/ 3578594 h 5753325"/>
              <a:gd name="connsiteX51" fmla="*/ 5381495 w 6492864"/>
              <a:gd name="connsiteY51" fmla="*/ 3599883 h 5753325"/>
              <a:gd name="connsiteX52" fmla="*/ 5363689 w 6492864"/>
              <a:gd name="connsiteY52" fmla="*/ 3633299 h 5753325"/>
              <a:gd name="connsiteX53" fmla="*/ 5291870 w 6492864"/>
              <a:gd name="connsiteY53" fmla="*/ 3799039 h 5753325"/>
              <a:gd name="connsiteX54" fmla="*/ 5241600 w 6492864"/>
              <a:gd name="connsiteY54" fmla="*/ 3894238 h 5753325"/>
              <a:gd name="connsiteX55" fmla="*/ 5211041 w 6492864"/>
              <a:gd name="connsiteY55" fmla="*/ 3924184 h 5753325"/>
              <a:gd name="connsiteX56" fmla="*/ 5176073 w 6492864"/>
              <a:gd name="connsiteY56" fmla="*/ 3970179 h 5753325"/>
              <a:gd name="connsiteX57" fmla="*/ 5172826 w 6492864"/>
              <a:gd name="connsiteY57" fmla="*/ 3991773 h 5753325"/>
              <a:gd name="connsiteX58" fmla="*/ 5157053 w 6492864"/>
              <a:gd name="connsiteY58" fmla="*/ 3997708 h 5753325"/>
              <a:gd name="connsiteX59" fmla="*/ 5127922 w 6492864"/>
              <a:gd name="connsiteY59" fmla="*/ 4022660 h 5753325"/>
              <a:gd name="connsiteX60" fmla="*/ 5020872 w 6492864"/>
              <a:gd name="connsiteY60" fmla="*/ 4075951 h 5753325"/>
              <a:gd name="connsiteX61" fmla="*/ 4991410 w 6492864"/>
              <a:gd name="connsiteY61" fmla="*/ 4087598 h 5753325"/>
              <a:gd name="connsiteX62" fmla="*/ 4930112 w 6492864"/>
              <a:gd name="connsiteY62" fmla="*/ 4138459 h 5753325"/>
              <a:gd name="connsiteX63" fmla="*/ 4834224 w 6492864"/>
              <a:gd name="connsiteY63" fmla="*/ 4231643 h 5753325"/>
              <a:gd name="connsiteX64" fmla="*/ 4812599 w 6492864"/>
              <a:gd name="connsiteY64" fmla="*/ 4249449 h 5753325"/>
              <a:gd name="connsiteX65" fmla="*/ 4789188 w 6492864"/>
              <a:gd name="connsiteY65" fmla="*/ 4256678 h 5753325"/>
              <a:gd name="connsiteX66" fmla="*/ 4779554 w 6492864"/>
              <a:gd name="connsiteY66" fmla="*/ 4251313 h 5753325"/>
              <a:gd name="connsiteX67" fmla="*/ 4766885 w 6492864"/>
              <a:gd name="connsiteY67" fmla="*/ 4259812 h 5753325"/>
              <a:gd name="connsiteX68" fmla="*/ 4762510 w 6492864"/>
              <a:gd name="connsiteY68" fmla="*/ 4260383 h 5753325"/>
              <a:gd name="connsiteX69" fmla="*/ 4738416 w 6492864"/>
              <a:gd name="connsiteY69" fmla="*/ 4265355 h 5753325"/>
              <a:gd name="connsiteX70" fmla="*/ 4712007 w 6492864"/>
              <a:gd name="connsiteY70" fmla="*/ 4317892 h 5753325"/>
              <a:gd name="connsiteX71" fmla="*/ 4658930 w 6492864"/>
              <a:gd name="connsiteY71" fmla="*/ 4348041 h 5753325"/>
              <a:gd name="connsiteX72" fmla="*/ 4443526 w 6492864"/>
              <a:gd name="connsiteY72" fmla="*/ 4507851 h 5753325"/>
              <a:gd name="connsiteX73" fmla="*/ 4289766 w 6492864"/>
              <a:gd name="connsiteY73" fmla="*/ 4711450 h 5753325"/>
              <a:gd name="connsiteX74" fmla="*/ 4150870 w 6492864"/>
              <a:gd name="connsiteY74" fmla="*/ 4818480 h 5753325"/>
              <a:gd name="connsiteX75" fmla="*/ 4006639 w 6492864"/>
              <a:gd name="connsiteY75" fmla="*/ 4933815 h 5753325"/>
              <a:gd name="connsiteX76" fmla="*/ 3298210 w 6492864"/>
              <a:gd name="connsiteY76" fmla="*/ 5070790 h 5753325"/>
              <a:gd name="connsiteX77" fmla="*/ 2947678 w 6492864"/>
              <a:gd name="connsiteY77" fmla="*/ 5117869 h 5753325"/>
              <a:gd name="connsiteX78" fmla="*/ 2822169 w 6492864"/>
              <a:gd name="connsiteY78" fmla="*/ 5129396 h 5753325"/>
              <a:gd name="connsiteX79" fmla="*/ 2538773 w 6492864"/>
              <a:gd name="connsiteY79" fmla="*/ 5313397 h 5753325"/>
              <a:gd name="connsiteX80" fmla="*/ 2014500 w 6492864"/>
              <a:gd name="connsiteY80" fmla="*/ 5519744 h 5753325"/>
              <a:gd name="connsiteX81" fmla="*/ 1934391 w 6492864"/>
              <a:gd name="connsiteY81" fmla="*/ 5591335 h 5753325"/>
              <a:gd name="connsiteX82" fmla="*/ 1892550 w 6492864"/>
              <a:gd name="connsiteY82" fmla="*/ 5649708 h 5753325"/>
              <a:gd name="connsiteX83" fmla="*/ 1854769 w 6492864"/>
              <a:gd name="connsiteY83" fmla="*/ 5647691 h 5753325"/>
              <a:gd name="connsiteX84" fmla="*/ 1809461 w 6492864"/>
              <a:gd name="connsiteY84" fmla="*/ 5648628 h 5753325"/>
              <a:gd name="connsiteX85" fmla="*/ 1745150 w 6492864"/>
              <a:gd name="connsiteY85" fmla="*/ 5693879 h 5753325"/>
              <a:gd name="connsiteX86" fmla="*/ 1713375 w 6492864"/>
              <a:gd name="connsiteY86" fmla="*/ 5684672 h 5753325"/>
              <a:gd name="connsiteX87" fmla="*/ 1707808 w 6492864"/>
              <a:gd name="connsiteY87" fmla="*/ 5682611 h 5753325"/>
              <a:gd name="connsiteX88" fmla="*/ 1679313 w 6492864"/>
              <a:gd name="connsiteY88" fmla="*/ 5672360 h 5753325"/>
              <a:gd name="connsiteX89" fmla="*/ 1646933 w 6492864"/>
              <a:gd name="connsiteY89" fmla="*/ 5666227 h 5753325"/>
              <a:gd name="connsiteX90" fmla="*/ 1610055 w 6492864"/>
              <a:gd name="connsiteY90" fmla="*/ 5673643 h 5753325"/>
              <a:gd name="connsiteX91" fmla="*/ 1437641 w 6492864"/>
              <a:gd name="connsiteY91" fmla="*/ 5723266 h 5753325"/>
              <a:gd name="connsiteX92" fmla="*/ 1332869 w 6492864"/>
              <a:gd name="connsiteY92" fmla="*/ 5744752 h 5753325"/>
              <a:gd name="connsiteX93" fmla="*/ 1290525 w 6492864"/>
              <a:gd name="connsiteY93" fmla="*/ 5740036 h 5753325"/>
              <a:gd name="connsiteX94" fmla="*/ 1233107 w 6492864"/>
              <a:gd name="connsiteY94" fmla="*/ 5742106 h 5753325"/>
              <a:gd name="connsiteX95" fmla="*/ 1214532 w 6492864"/>
              <a:gd name="connsiteY95" fmla="*/ 5753325 h 5753325"/>
              <a:gd name="connsiteX96" fmla="*/ 1199955 w 6492864"/>
              <a:gd name="connsiteY96" fmla="*/ 5744831 h 5753325"/>
              <a:gd name="connsiteX97" fmla="*/ 1162337 w 6492864"/>
              <a:gd name="connsiteY97" fmla="*/ 5738048 h 5753325"/>
              <a:gd name="connsiteX98" fmla="*/ 1053457 w 6492864"/>
              <a:gd name="connsiteY98" fmla="*/ 5688676 h 5753325"/>
              <a:gd name="connsiteX99" fmla="*/ 1025798 w 6492864"/>
              <a:gd name="connsiteY99" fmla="*/ 5673166 h 5753325"/>
              <a:gd name="connsiteX100" fmla="*/ 947900 w 6492864"/>
              <a:gd name="connsiteY100" fmla="*/ 5657848 h 5753325"/>
              <a:gd name="connsiteX101" fmla="*/ 815627 w 6492864"/>
              <a:gd name="connsiteY101" fmla="*/ 5642557 h 5753325"/>
              <a:gd name="connsiteX102" fmla="*/ 788251 w 6492864"/>
              <a:gd name="connsiteY102" fmla="*/ 5637065 h 5753325"/>
              <a:gd name="connsiteX103" fmla="*/ 767822 w 6492864"/>
              <a:gd name="connsiteY103" fmla="*/ 5623450 h 5753325"/>
              <a:gd name="connsiteX104" fmla="*/ 765791 w 6492864"/>
              <a:gd name="connsiteY104" fmla="*/ 5612539 h 5753325"/>
              <a:gd name="connsiteX105" fmla="*/ 751230 w 6492864"/>
              <a:gd name="connsiteY105" fmla="*/ 5608092 h 5753325"/>
              <a:gd name="connsiteX106" fmla="*/ 748008 w 6492864"/>
              <a:gd name="connsiteY106" fmla="*/ 5605052 h 5753325"/>
              <a:gd name="connsiteX107" fmla="*/ 728871 w 6492864"/>
              <a:gd name="connsiteY107" fmla="*/ 5589469 h 5753325"/>
              <a:gd name="connsiteX108" fmla="*/ 671898 w 6492864"/>
              <a:gd name="connsiteY108" fmla="*/ 5602363 h 5753325"/>
              <a:gd name="connsiteX109" fmla="*/ 615065 w 6492864"/>
              <a:gd name="connsiteY109" fmla="*/ 5580257 h 5753325"/>
              <a:gd name="connsiteX110" fmla="*/ 355785 w 6492864"/>
              <a:gd name="connsiteY110" fmla="*/ 5514383 h 5753325"/>
              <a:gd name="connsiteX111" fmla="*/ 102269 w 6492864"/>
              <a:gd name="connsiteY111" fmla="*/ 5524347 h 5753325"/>
              <a:gd name="connsiteX112" fmla="*/ 13160 w 6492864"/>
              <a:gd name="connsiteY112" fmla="*/ 5514159 h 5753325"/>
              <a:gd name="connsiteX113" fmla="*/ 0 w 6492864"/>
              <a:gd name="connsiteY113" fmla="*/ 5511735 h 5753325"/>
              <a:gd name="connsiteX114" fmla="*/ 0 w 6492864"/>
              <a:gd name="connsiteY114" fmla="*/ 0 h 5753325"/>
              <a:gd name="connsiteX0" fmla="*/ 0 w 6462955"/>
              <a:gd name="connsiteY0" fmla="*/ 0 h 5753325"/>
              <a:gd name="connsiteX1" fmla="*/ 6438980 w 6462955"/>
              <a:gd name="connsiteY1" fmla="*/ 0 h 5753325"/>
              <a:gd name="connsiteX2" fmla="*/ 6439047 w 6462955"/>
              <a:gd name="connsiteY2" fmla="*/ 147 h 5753325"/>
              <a:gd name="connsiteX3" fmla="*/ 6443456 w 6462955"/>
              <a:gd name="connsiteY3" fmla="*/ 130105 h 5753325"/>
              <a:gd name="connsiteX4" fmla="*/ 6447632 w 6462955"/>
              <a:gd name="connsiteY4" fmla="*/ 170016 h 5753325"/>
              <a:gd name="connsiteX5" fmla="*/ 6396598 w 6462955"/>
              <a:gd name="connsiteY5" fmla="*/ 274847 h 5753325"/>
              <a:gd name="connsiteX6" fmla="*/ 6375685 w 6462955"/>
              <a:gd name="connsiteY6" fmla="*/ 535865 h 5753325"/>
              <a:gd name="connsiteX7" fmla="*/ 6354187 w 6462955"/>
              <a:gd name="connsiteY7" fmla="*/ 615799 h 5753325"/>
              <a:gd name="connsiteX8" fmla="*/ 6459988 w 6462955"/>
              <a:gd name="connsiteY8" fmla="*/ 707628 h 5753325"/>
              <a:gd name="connsiteX9" fmla="*/ 6453989 w 6462955"/>
              <a:gd name="connsiteY9" fmla="*/ 711876 h 5753325"/>
              <a:gd name="connsiteX10" fmla="*/ 6453209 w 6462955"/>
              <a:gd name="connsiteY10" fmla="*/ 719127 h 5753325"/>
              <a:gd name="connsiteX11" fmla="*/ 6457662 w 6462955"/>
              <a:gd name="connsiteY11" fmla="*/ 723331 h 5753325"/>
              <a:gd name="connsiteX12" fmla="*/ 6447445 w 6462955"/>
              <a:gd name="connsiteY12" fmla="*/ 780003 h 5753325"/>
              <a:gd name="connsiteX13" fmla="*/ 6426552 w 6462955"/>
              <a:gd name="connsiteY13" fmla="*/ 845805 h 5753325"/>
              <a:gd name="connsiteX14" fmla="*/ 6434072 w 6462955"/>
              <a:gd name="connsiteY14" fmla="*/ 910733 h 5753325"/>
              <a:gd name="connsiteX15" fmla="*/ 6432570 w 6462955"/>
              <a:gd name="connsiteY15" fmla="*/ 983394 h 5753325"/>
              <a:gd name="connsiteX16" fmla="*/ 6431878 w 6462955"/>
              <a:gd name="connsiteY16" fmla="*/ 1026728 h 5753325"/>
              <a:gd name="connsiteX17" fmla="*/ 6414269 w 6462955"/>
              <a:gd name="connsiteY17" fmla="*/ 1151111 h 5753325"/>
              <a:gd name="connsiteX18" fmla="*/ 6371722 w 6462955"/>
              <a:gd name="connsiteY18" fmla="*/ 1318080 h 5753325"/>
              <a:gd name="connsiteX19" fmla="*/ 6356023 w 6462955"/>
              <a:gd name="connsiteY19" fmla="*/ 1356227 h 5753325"/>
              <a:gd name="connsiteX20" fmla="*/ 6356157 w 6462955"/>
              <a:gd name="connsiteY20" fmla="*/ 1361967 h 5753325"/>
              <a:gd name="connsiteX21" fmla="*/ 6350613 w 6462955"/>
              <a:gd name="connsiteY21" fmla="*/ 1393569 h 5753325"/>
              <a:gd name="connsiteX22" fmla="*/ 6357062 w 6462955"/>
              <a:gd name="connsiteY22" fmla="*/ 1444071 h 5753325"/>
              <a:gd name="connsiteX23" fmla="*/ 6364832 w 6462955"/>
              <a:gd name="connsiteY23" fmla="*/ 1478763 h 5753325"/>
              <a:gd name="connsiteX24" fmla="*/ 6369745 w 6462955"/>
              <a:gd name="connsiteY24" fmla="*/ 1495680 h 5753325"/>
              <a:gd name="connsiteX25" fmla="*/ 6370898 w 6462955"/>
              <a:gd name="connsiteY25" fmla="*/ 1513331 h 5753325"/>
              <a:gd name="connsiteX26" fmla="*/ 6368801 w 6462955"/>
              <a:gd name="connsiteY26" fmla="*/ 1527414 h 5753325"/>
              <a:gd name="connsiteX27" fmla="*/ 6359177 w 6462955"/>
              <a:gd name="connsiteY27" fmla="*/ 1639513 h 5753325"/>
              <a:gd name="connsiteX28" fmla="*/ 6299489 w 6462955"/>
              <a:gd name="connsiteY28" fmla="*/ 1784860 h 5753325"/>
              <a:gd name="connsiteX29" fmla="*/ 6267878 w 6462955"/>
              <a:gd name="connsiteY29" fmla="*/ 1858572 h 5753325"/>
              <a:gd name="connsiteX30" fmla="*/ 6251146 w 6462955"/>
              <a:gd name="connsiteY30" fmla="*/ 1926167 h 5753325"/>
              <a:gd name="connsiteX31" fmla="*/ 6210686 w 6462955"/>
              <a:gd name="connsiteY31" fmla="*/ 2014834 h 5753325"/>
              <a:gd name="connsiteX32" fmla="*/ 6106652 w 6462955"/>
              <a:gd name="connsiteY32" fmla="*/ 2150572 h 5753325"/>
              <a:gd name="connsiteX33" fmla="*/ 6097813 w 6462955"/>
              <a:gd name="connsiteY33" fmla="*/ 2172208 h 5753325"/>
              <a:gd name="connsiteX34" fmla="*/ 6095990 w 6462955"/>
              <a:gd name="connsiteY34" fmla="*/ 2181185 h 5753325"/>
              <a:gd name="connsiteX35" fmla="*/ 6090126 w 6462955"/>
              <a:gd name="connsiteY35" fmla="*/ 2192533 h 5753325"/>
              <a:gd name="connsiteX36" fmla="*/ 6089503 w 6462955"/>
              <a:gd name="connsiteY36" fmla="*/ 2192543 h 5753325"/>
              <a:gd name="connsiteX37" fmla="*/ 6084946 w 6462955"/>
              <a:gd name="connsiteY37" fmla="*/ 2203694 h 5753325"/>
              <a:gd name="connsiteX38" fmla="*/ 5987861 w 6462955"/>
              <a:gd name="connsiteY38" fmla="*/ 2304868 h 5753325"/>
              <a:gd name="connsiteX39" fmla="*/ 5973439 w 6462955"/>
              <a:gd name="connsiteY39" fmla="*/ 2385635 h 5753325"/>
              <a:gd name="connsiteX40" fmla="*/ 5916727 w 6462955"/>
              <a:gd name="connsiteY40" fmla="*/ 2458777 h 5753325"/>
              <a:gd name="connsiteX41" fmla="*/ 5856524 w 6462955"/>
              <a:gd name="connsiteY41" fmla="*/ 2583281 h 5753325"/>
              <a:gd name="connsiteX42" fmla="*/ 5838091 w 6462955"/>
              <a:gd name="connsiteY42" fmla="*/ 2753474 h 5753325"/>
              <a:gd name="connsiteX43" fmla="*/ 5777471 w 6462955"/>
              <a:gd name="connsiteY43" fmla="*/ 2901570 h 5753325"/>
              <a:gd name="connsiteX44" fmla="*/ 5723992 w 6462955"/>
              <a:gd name="connsiteY44" fmla="*/ 2998752 h 5753325"/>
              <a:gd name="connsiteX45" fmla="*/ 5557886 w 6462955"/>
              <a:gd name="connsiteY45" fmla="*/ 3329735 h 5753325"/>
              <a:gd name="connsiteX46" fmla="*/ 5471501 w 6462955"/>
              <a:gd name="connsiteY46" fmla="*/ 3462221 h 5753325"/>
              <a:gd name="connsiteX47" fmla="*/ 5465154 w 6462955"/>
              <a:gd name="connsiteY47" fmla="*/ 3541065 h 5753325"/>
              <a:gd name="connsiteX48" fmla="*/ 5437889 w 6462955"/>
              <a:gd name="connsiteY48" fmla="*/ 3559927 h 5753325"/>
              <a:gd name="connsiteX49" fmla="*/ 5432770 w 6462955"/>
              <a:gd name="connsiteY49" fmla="*/ 3562948 h 5753325"/>
              <a:gd name="connsiteX50" fmla="*/ 5406795 w 6462955"/>
              <a:gd name="connsiteY50" fmla="*/ 3578594 h 5753325"/>
              <a:gd name="connsiteX51" fmla="*/ 5381495 w 6462955"/>
              <a:gd name="connsiteY51" fmla="*/ 3599883 h 5753325"/>
              <a:gd name="connsiteX52" fmla="*/ 5363689 w 6462955"/>
              <a:gd name="connsiteY52" fmla="*/ 3633299 h 5753325"/>
              <a:gd name="connsiteX53" fmla="*/ 5291870 w 6462955"/>
              <a:gd name="connsiteY53" fmla="*/ 3799039 h 5753325"/>
              <a:gd name="connsiteX54" fmla="*/ 5241600 w 6462955"/>
              <a:gd name="connsiteY54" fmla="*/ 3894238 h 5753325"/>
              <a:gd name="connsiteX55" fmla="*/ 5211041 w 6462955"/>
              <a:gd name="connsiteY55" fmla="*/ 3924184 h 5753325"/>
              <a:gd name="connsiteX56" fmla="*/ 5176073 w 6462955"/>
              <a:gd name="connsiteY56" fmla="*/ 3970179 h 5753325"/>
              <a:gd name="connsiteX57" fmla="*/ 5172826 w 6462955"/>
              <a:gd name="connsiteY57" fmla="*/ 3991773 h 5753325"/>
              <a:gd name="connsiteX58" fmla="*/ 5157053 w 6462955"/>
              <a:gd name="connsiteY58" fmla="*/ 3997708 h 5753325"/>
              <a:gd name="connsiteX59" fmla="*/ 5127922 w 6462955"/>
              <a:gd name="connsiteY59" fmla="*/ 4022660 h 5753325"/>
              <a:gd name="connsiteX60" fmla="*/ 5020872 w 6462955"/>
              <a:gd name="connsiteY60" fmla="*/ 4075951 h 5753325"/>
              <a:gd name="connsiteX61" fmla="*/ 4991410 w 6462955"/>
              <a:gd name="connsiteY61" fmla="*/ 4087598 h 5753325"/>
              <a:gd name="connsiteX62" fmla="*/ 4930112 w 6462955"/>
              <a:gd name="connsiteY62" fmla="*/ 4138459 h 5753325"/>
              <a:gd name="connsiteX63" fmla="*/ 4834224 w 6462955"/>
              <a:gd name="connsiteY63" fmla="*/ 4231643 h 5753325"/>
              <a:gd name="connsiteX64" fmla="*/ 4812599 w 6462955"/>
              <a:gd name="connsiteY64" fmla="*/ 4249449 h 5753325"/>
              <a:gd name="connsiteX65" fmla="*/ 4789188 w 6462955"/>
              <a:gd name="connsiteY65" fmla="*/ 4256678 h 5753325"/>
              <a:gd name="connsiteX66" fmla="*/ 4779554 w 6462955"/>
              <a:gd name="connsiteY66" fmla="*/ 4251313 h 5753325"/>
              <a:gd name="connsiteX67" fmla="*/ 4766885 w 6462955"/>
              <a:gd name="connsiteY67" fmla="*/ 4259812 h 5753325"/>
              <a:gd name="connsiteX68" fmla="*/ 4762510 w 6462955"/>
              <a:gd name="connsiteY68" fmla="*/ 4260383 h 5753325"/>
              <a:gd name="connsiteX69" fmla="*/ 4738416 w 6462955"/>
              <a:gd name="connsiteY69" fmla="*/ 4265355 h 5753325"/>
              <a:gd name="connsiteX70" fmla="*/ 4712007 w 6462955"/>
              <a:gd name="connsiteY70" fmla="*/ 4317892 h 5753325"/>
              <a:gd name="connsiteX71" fmla="*/ 4658930 w 6462955"/>
              <a:gd name="connsiteY71" fmla="*/ 4348041 h 5753325"/>
              <a:gd name="connsiteX72" fmla="*/ 4443526 w 6462955"/>
              <a:gd name="connsiteY72" fmla="*/ 4507851 h 5753325"/>
              <a:gd name="connsiteX73" fmla="*/ 4289766 w 6462955"/>
              <a:gd name="connsiteY73" fmla="*/ 4711450 h 5753325"/>
              <a:gd name="connsiteX74" fmla="*/ 4150870 w 6462955"/>
              <a:gd name="connsiteY74" fmla="*/ 4818480 h 5753325"/>
              <a:gd name="connsiteX75" fmla="*/ 4006639 w 6462955"/>
              <a:gd name="connsiteY75" fmla="*/ 4933815 h 5753325"/>
              <a:gd name="connsiteX76" fmla="*/ 3298210 w 6462955"/>
              <a:gd name="connsiteY76" fmla="*/ 5070790 h 5753325"/>
              <a:gd name="connsiteX77" fmla="*/ 2947678 w 6462955"/>
              <a:gd name="connsiteY77" fmla="*/ 5117869 h 5753325"/>
              <a:gd name="connsiteX78" fmla="*/ 2822169 w 6462955"/>
              <a:gd name="connsiteY78" fmla="*/ 5129396 h 5753325"/>
              <a:gd name="connsiteX79" fmla="*/ 2538773 w 6462955"/>
              <a:gd name="connsiteY79" fmla="*/ 5313397 h 5753325"/>
              <a:gd name="connsiteX80" fmla="*/ 2014500 w 6462955"/>
              <a:gd name="connsiteY80" fmla="*/ 5519744 h 5753325"/>
              <a:gd name="connsiteX81" fmla="*/ 1934391 w 6462955"/>
              <a:gd name="connsiteY81" fmla="*/ 5591335 h 5753325"/>
              <a:gd name="connsiteX82" fmla="*/ 1892550 w 6462955"/>
              <a:gd name="connsiteY82" fmla="*/ 5649708 h 5753325"/>
              <a:gd name="connsiteX83" fmla="*/ 1854769 w 6462955"/>
              <a:gd name="connsiteY83" fmla="*/ 5647691 h 5753325"/>
              <a:gd name="connsiteX84" fmla="*/ 1809461 w 6462955"/>
              <a:gd name="connsiteY84" fmla="*/ 5648628 h 5753325"/>
              <a:gd name="connsiteX85" fmla="*/ 1745150 w 6462955"/>
              <a:gd name="connsiteY85" fmla="*/ 5693879 h 5753325"/>
              <a:gd name="connsiteX86" fmla="*/ 1713375 w 6462955"/>
              <a:gd name="connsiteY86" fmla="*/ 5684672 h 5753325"/>
              <a:gd name="connsiteX87" fmla="*/ 1707808 w 6462955"/>
              <a:gd name="connsiteY87" fmla="*/ 5682611 h 5753325"/>
              <a:gd name="connsiteX88" fmla="*/ 1679313 w 6462955"/>
              <a:gd name="connsiteY88" fmla="*/ 5672360 h 5753325"/>
              <a:gd name="connsiteX89" fmla="*/ 1646933 w 6462955"/>
              <a:gd name="connsiteY89" fmla="*/ 5666227 h 5753325"/>
              <a:gd name="connsiteX90" fmla="*/ 1610055 w 6462955"/>
              <a:gd name="connsiteY90" fmla="*/ 5673643 h 5753325"/>
              <a:gd name="connsiteX91" fmla="*/ 1437641 w 6462955"/>
              <a:gd name="connsiteY91" fmla="*/ 5723266 h 5753325"/>
              <a:gd name="connsiteX92" fmla="*/ 1332869 w 6462955"/>
              <a:gd name="connsiteY92" fmla="*/ 5744752 h 5753325"/>
              <a:gd name="connsiteX93" fmla="*/ 1290525 w 6462955"/>
              <a:gd name="connsiteY93" fmla="*/ 5740036 h 5753325"/>
              <a:gd name="connsiteX94" fmla="*/ 1233107 w 6462955"/>
              <a:gd name="connsiteY94" fmla="*/ 5742106 h 5753325"/>
              <a:gd name="connsiteX95" fmla="*/ 1214532 w 6462955"/>
              <a:gd name="connsiteY95" fmla="*/ 5753325 h 5753325"/>
              <a:gd name="connsiteX96" fmla="*/ 1199955 w 6462955"/>
              <a:gd name="connsiteY96" fmla="*/ 5744831 h 5753325"/>
              <a:gd name="connsiteX97" fmla="*/ 1162337 w 6462955"/>
              <a:gd name="connsiteY97" fmla="*/ 5738048 h 5753325"/>
              <a:gd name="connsiteX98" fmla="*/ 1053457 w 6462955"/>
              <a:gd name="connsiteY98" fmla="*/ 5688676 h 5753325"/>
              <a:gd name="connsiteX99" fmla="*/ 1025798 w 6462955"/>
              <a:gd name="connsiteY99" fmla="*/ 5673166 h 5753325"/>
              <a:gd name="connsiteX100" fmla="*/ 947900 w 6462955"/>
              <a:gd name="connsiteY100" fmla="*/ 5657848 h 5753325"/>
              <a:gd name="connsiteX101" fmla="*/ 815627 w 6462955"/>
              <a:gd name="connsiteY101" fmla="*/ 5642557 h 5753325"/>
              <a:gd name="connsiteX102" fmla="*/ 788251 w 6462955"/>
              <a:gd name="connsiteY102" fmla="*/ 5637065 h 5753325"/>
              <a:gd name="connsiteX103" fmla="*/ 767822 w 6462955"/>
              <a:gd name="connsiteY103" fmla="*/ 5623450 h 5753325"/>
              <a:gd name="connsiteX104" fmla="*/ 765791 w 6462955"/>
              <a:gd name="connsiteY104" fmla="*/ 5612539 h 5753325"/>
              <a:gd name="connsiteX105" fmla="*/ 751230 w 6462955"/>
              <a:gd name="connsiteY105" fmla="*/ 5608092 h 5753325"/>
              <a:gd name="connsiteX106" fmla="*/ 748008 w 6462955"/>
              <a:gd name="connsiteY106" fmla="*/ 5605052 h 5753325"/>
              <a:gd name="connsiteX107" fmla="*/ 728871 w 6462955"/>
              <a:gd name="connsiteY107" fmla="*/ 5589469 h 5753325"/>
              <a:gd name="connsiteX108" fmla="*/ 671898 w 6462955"/>
              <a:gd name="connsiteY108" fmla="*/ 5602363 h 5753325"/>
              <a:gd name="connsiteX109" fmla="*/ 615065 w 6462955"/>
              <a:gd name="connsiteY109" fmla="*/ 5580257 h 5753325"/>
              <a:gd name="connsiteX110" fmla="*/ 355785 w 6462955"/>
              <a:gd name="connsiteY110" fmla="*/ 5514383 h 5753325"/>
              <a:gd name="connsiteX111" fmla="*/ 102269 w 6462955"/>
              <a:gd name="connsiteY111" fmla="*/ 5524347 h 5753325"/>
              <a:gd name="connsiteX112" fmla="*/ 13160 w 6462955"/>
              <a:gd name="connsiteY112" fmla="*/ 5514159 h 5753325"/>
              <a:gd name="connsiteX113" fmla="*/ 0 w 6462955"/>
              <a:gd name="connsiteY113" fmla="*/ 5511735 h 5753325"/>
              <a:gd name="connsiteX114" fmla="*/ 0 w 6462955"/>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453209 w 6459988"/>
              <a:gd name="connsiteY10" fmla="*/ 719127 h 5753325"/>
              <a:gd name="connsiteX11" fmla="*/ 6344988 w 6459988"/>
              <a:gd name="connsiteY11" fmla="*/ 697330 h 5753325"/>
              <a:gd name="connsiteX12" fmla="*/ 6447445 w 6459988"/>
              <a:gd name="connsiteY12" fmla="*/ 780003 h 5753325"/>
              <a:gd name="connsiteX13" fmla="*/ 6426552 w 6459988"/>
              <a:gd name="connsiteY13" fmla="*/ 845805 h 5753325"/>
              <a:gd name="connsiteX14" fmla="*/ 6434072 w 6459988"/>
              <a:gd name="connsiteY14" fmla="*/ 910733 h 5753325"/>
              <a:gd name="connsiteX15" fmla="*/ 6432570 w 6459988"/>
              <a:gd name="connsiteY15" fmla="*/ 983394 h 5753325"/>
              <a:gd name="connsiteX16" fmla="*/ 6431878 w 6459988"/>
              <a:gd name="connsiteY16" fmla="*/ 1026728 h 5753325"/>
              <a:gd name="connsiteX17" fmla="*/ 6414269 w 6459988"/>
              <a:gd name="connsiteY17" fmla="*/ 1151111 h 5753325"/>
              <a:gd name="connsiteX18" fmla="*/ 6371722 w 6459988"/>
              <a:gd name="connsiteY18" fmla="*/ 1318080 h 5753325"/>
              <a:gd name="connsiteX19" fmla="*/ 6356023 w 6459988"/>
              <a:gd name="connsiteY19" fmla="*/ 1356227 h 5753325"/>
              <a:gd name="connsiteX20" fmla="*/ 6356157 w 6459988"/>
              <a:gd name="connsiteY20" fmla="*/ 1361967 h 5753325"/>
              <a:gd name="connsiteX21" fmla="*/ 6350613 w 6459988"/>
              <a:gd name="connsiteY21" fmla="*/ 1393569 h 5753325"/>
              <a:gd name="connsiteX22" fmla="*/ 6357062 w 6459988"/>
              <a:gd name="connsiteY22" fmla="*/ 1444071 h 5753325"/>
              <a:gd name="connsiteX23" fmla="*/ 6364832 w 6459988"/>
              <a:gd name="connsiteY23" fmla="*/ 1478763 h 5753325"/>
              <a:gd name="connsiteX24" fmla="*/ 6369745 w 6459988"/>
              <a:gd name="connsiteY24" fmla="*/ 1495680 h 5753325"/>
              <a:gd name="connsiteX25" fmla="*/ 6370898 w 6459988"/>
              <a:gd name="connsiteY25" fmla="*/ 1513331 h 5753325"/>
              <a:gd name="connsiteX26" fmla="*/ 6368801 w 6459988"/>
              <a:gd name="connsiteY26" fmla="*/ 1527414 h 5753325"/>
              <a:gd name="connsiteX27" fmla="*/ 6359177 w 6459988"/>
              <a:gd name="connsiteY27" fmla="*/ 1639513 h 5753325"/>
              <a:gd name="connsiteX28" fmla="*/ 6299489 w 6459988"/>
              <a:gd name="connsiteY28" fmla="*/ 1784860 h 5753325"/>
              <a:gd name="connsiteX29" fmla="*/ 6267878 w 6459988"/>
              <a:gd name="connsiteY29" fmla="*/ 1858572 h 5753325"/>
              <a:gd name="connsiteX30" fmla="*/ 6251146 w 6459988"/>
              <a:gd name="connsiteY30" fmla="*/ 1926167 h 5753325"/>
              <a:gd name="connsiteX31" fmla="*/ 6210686 w 6459988"/>
              <a:gd name="connsiteY31" fmla="*/ 2014834 h 5753325"/>
              <a:gd name="connsiteX32" fmla="*/ 6106652 w 6459988"/>
              <a:gd name="connsiteY32" fmla="*/ 2150572 h 5753325"/>
              <a:gd name="connsiteX33" fmla="*/ 6097813 w 6459988"/>
              <a:gd name="connsiteY33" fmla="*/ 2172208 h 5753325"/>
              <a:gd name="connsiteX34" fmla="*/ 6095990 w 6459988"/>
              <a:gd name="connsiteY34" fmla="*/ 2181185 h 5753325"/>
              <a:gd name="connsiteX35" fmla="*/ 6090126 w 6459988"/>
              <a:gd name="connsiteY35" fmla="*/ 2192533 h 5753325"/>
              <a:gd name="connsiteX36" fmla="*/ 6089503 w 6459988"/>
              <a:gd name="connsiteY36" fmla="*/ 2192543 h 5753325"/>
              <a:gd name="connsiteX37" fmla="*/ 6084946 w 6459988"/>
              <a:gd name="connsiteY37" fmla="*/ 2203694 h 5753325"/>
              <a:gd name="connsiteX38" fmla="*/ 5987861 w 6459988"/>
              <a:gd name="connsiteY38" fmla="*/ 2304868 h 5753325"/>
              <a:gd name="connsiteX39" fmla="*/ 5973439 w 6459988"/>
              <a:gd name="connsiteY39" fmla="*/ 2385635 h 5753325"/>
              <a:gd name="connsiteX40" fmla="*/ 5916727 w 6459988"/>
              <a:gd name="connsiteY40" fmla="*/ 2458777 h 5753325"/>
              <a:gd name="connsiteX41" fmla="*/ 5856524 w 6459988"/>
              <a:gd name="connsiteY41" fmla="*/ 2583281 h 5753325"/>
              <a:gd name="connsiteX42" fmla="*/ 5838091 w 6459988"/>
              <a:gd name="connsiteY42" fmla="*/ 2753474 h 5753325"/>
              <a:gd name="connsiteX43" fmla="*/ 5777471 w 6459988"/>
              <a:gd name="connsiteY43" fmla="*/ 2901570 h 5753325"/>
              <a:gd name="connsiteX44" fmla="*/ 5723992 w 6459988"/>
              <a:gd name="connsiteY44" fmla="*/ 2998752 h 5753325"/>
              <a:gd name="connsiteX45" fmla="*/ 5557886 w 6459988"/>
              <a:gd name="connsiteY45" fmla="*/ 3329735 h 5753325"/>
              <a:gd name="connsiteX46" fmla="*/ 5471501 w 6459988"/>
              <a:gd name="connsiteY46" fmla="*/ 3462221 h 5753325"/>
              <a:gd name="connsiteX47" fmla="*/ 5465154 w 6459988"/>
              <a:gd name="connsiteY47" fmla="*/ 3541065 h 5753325"/>
              <a:gd name="connsiteX48" fmla="*/ 5437889 w 6459988"/>
              <a:gd name="connsiteY48" fmla="*/ 3559927 h 5753325"/>
              <a:gd name="connsiteX49" fmla="*/ 5432770 w 6459988"/>
              <a:gd name="connsiteY49" fmla="*/ 3562948 h 5753325"/>
              <a:gd name="connsiteX50" fmla="*/ 5406795 w 6459988"/>
              <a:gd name="connsiteY50" fmla="*/ 3578594 h 5753325"/>
              <a:gd name="connsiteX51" fmla="*/ 5381495 w 6459988"/>
              <a:gd name="connsiteY51" fmla="*/ 3599883 h 5753325"/>
              <a:gd name="connsiteX52" fmla="*/ 5363689 w 6459988"/>
              <a:gd name="connsiteY52" fmla="*/ 3633299 h 5753325"/>
              <a:gd name="connsiteX53" fmla="*/ 5291870 w 6459988"/>
              <a:gd name="connsiteY53" fmla="*/ 3799039 h 5753325"/>
              <a:gd name="connsiteX54" fmla="*/ 5241600 w 6459988"/>
              <a:gd name="connsiteY54" fmla="*/ 3894238 h 5753325"/>
              <a:gd name="connsiteX55" fmla="*/ 5211041 w 6459988"/>
              <a:gd name="connsiteY55" fmla="*/ 3924184 h 5753325"/>
              <a:gd name="connsiteX56" fmla="*/ 5176073 w 6459988"/>
              <a:gd name="connsiteY56" fmla="*/ 3970179 h 5753325"/>
              <a:gd name="connsiteX57" fmla="*/ 5172826 w 6459988"/>
              <a:gd name="connsiteY57" fmla="*/ 3991773 h 5753325"/>
              <a:gd name="connsiteX58" fmla="*/ 5157053 w 6459988"/>
              <a:gd name="connsiteY58" fmla="*/ 3997708 h 5753325"/>
              <a:gd name="connsiteX59" fmla="*/ 5127922 w 6459988"/>
              <a:gd name="connsiteY59" fmla="*/ 4022660 h 5753325"/>
              <a:gd name="connsiteX60" fmla="*/ 5020872 w 6459988"/>
              <a:gd name="connsiteY60" fmla="*/ 4075951 h 5753325"/>
              <a:gd name="connsiteX61" fmla="*/ 4991410 w 6459988"/>
              <a:gd name="connsiteY61" fmla="*/ 4087598 h 5753325"/>
              <a:gd name="connsiteX62" fmla="*/ 4930112 w 6459988"/>
              <a:gd name="connsiteY62" fmla="*/ 4138459 h 5753325"/>
              <a:gd name="connsiteX63" fmla="*/ 4834224 w 6459988"/>
              <a:gd name="connsiteY63" fmla="*/ 4231643 h 5753325"/>
              <a:gd name="connsiteX64" fmla="*/ 4812599 w 6459988"/>
              <a:gd name="connsiteY64" fmla="*/ 4249449 h 5753325"/>
              <a:gd name="connsiteX65" fmla="*/ 4789188 w 6459988"/>
              <a:gd name="connsiteY65" fmla="*/ 4256678 h 5753325"/>
              <a:gd name="connsiteX66" fmla="*/ 4779554 w 6459988"/>
              <a:gd name="connsiteY66" fmla="*/ 4251313 h 5753325"/>
              <a:gd name="connsiteX67" fmla="*/ 4766885 w 6459988"/>
              <a:gd name="connsiteY67" fmla="*/ 4259812 h 5753325"/>
              <a:gd name="connsiteX68" fmla="*/ 4762510 w 6459988"/>
              <a:gd name="connsiteY68" fmla="*/ 4260383 h 5753325"/>
              <a:gd name="connsiteX69" fmla="*/ 4738416 w 6459988"/>
              <a:gd name="connsiteY69" fmla="*/ 4265355 h 5753325"/>
              <a:gd name="connsiteX70" fmla="*/ 4712007 w 6459988"/>
              <a:gd name="connsiteY70" fmla="*/ 4317892 h 5753325"/>
              <a:gd name="connsiteX71" fmla="*/ 4658930 w 6459988"/>
              <a:gd name="connsiteY71" fmla="*/ 4348041 h 5753325"/>
              <a:gd name="connsiteX72" fmla="*/ 4443526 w 6459988"/>
              <a:gd name="connsiteY72" fmla="*/ 4507851 h 5753325"/>
              <a:gd name="connsiteX73" fmla="*/ 4289766 w 6459988"/>
              <a:gd name="connsiteY73" fmla="*/ 4711450 h 5753325"/>
              <a:gd name="connsiteX74" fmla="*/ 4150870 w 6459988"/>
              <a:gd name="connsiteY74" fmla="*/ 4818480 h 5753325"/>
              <a:gd name="connsiteX75" fmla="*/ 4006639 w 6459988"/>
              <a:gd name="connsiteY75" fmla="*/ 4933815 h 5753325"/>
              <a:gd name="connsiteX76" fmla="*/ 3298210 w 6459988"/>
              <a:gd name="connsiteY76" fmla="*/ 5070790 h 5753325"/>
              <a:gd name="connsiteX77" fmla="*/ 2947678 w 6459988"/>
              <a:gd name="connsiteY77" fmla="*/ 5117869 h 5753325"/>
              <a:gd name="connsiteX78" fmla="*/ 2822169 w 6459988"/>
              <a:gd name="connsiteY78" fmla="*/ 5129396 h 5753325"/>
              <a:gd name="connsiteX79" fmla="*/ 2538773 w 6459988"/>
              <a:gd name="connsiteY79" fmla="*/ 5313397 h 5753325"/>
              <a:gd name="connsiteX80" fmla="*/ 2014500 w 6459988"/>
              <a:gd name="connsiteY80" fmla="*/ 5519744 h 5753325"/>
              <a:gd name="connsiteX81" fmla="*/ 1934391 w 6459988"/>
              <a:gd name="connsiteY81" fmla="*/ 5591335 h 5753325"/>
              <a:gd name="connsiteX82" fmla="*/ 1892550 w 6459988"/>
              <a:gd name="connsiteY82" fmla="*/ 5649708 h 5753325"/>
              <a:gd name="connsiteX83" fmla="*/ 1854769 w 6459988"/>
              <a:gd name="connsiteY83" fmla="*/ 5647691 h 5753325"/>
              <a:gd name="connsiteX84" fmla="*/ 1809461 w 6459988"/>
              <a:gd name="connsiteY84" fmla="*/ 5648628 h 5753325"/>
              <a:gd name="connsiteX85" fmla="*/ 1745150 w 6459988"/>
              <a:gd name="connsiteY85" fmla="*/ 5693879 h 5753325"/>
              <a:gd name="connsiteX86" fmla="*/ 1713375 w 6459988"/>
              <a:gd name="connsiteY86" fmla="*/ 5684672 h 5753325"/>
              <a:gd name="connsiteX87" fmla="*/ 1707808 w 6459988"/>
              <a:gd name="connsiteY87" fmla="*/ 5682611 h 5753325"/>
              <a:gd name="connsiteX88" fmla="*/ 1679313 w 6459988"/>
              <a:gd name="connsiteY88" fmla="*/ 5672360 h 5753325"/>
              <a:gd name="connsiteX89" fmla="*/ 1646933 w 6459988"/>
              <a:gd name="connsiteY89" fmla="*/ 5666227 h 5753325"/>
              <a:gd name="connsiteX90" fmla="*/ 1610055 w 6459988"/>
              <a:gd name="connsiteY90" fmla="*/ 5673643 h 5753325"/>
              <a:gd name="connsiteX91" fmla="*/ 1437641 w 6459988"/>
              <a:gd name="connsiteY91" fmla="*/ 5723266 h 5753325"/>
              <a:gd name="connsiteX92" fmla="*/ 1332869 w 6459988"/>
              <a:gd name="connsiteY92" fmla="*/ 5744752 h 5753325"/>
              <a:gd name="connsiteX93" fmla="*/ 1290525 w 6459988"/>
              <a:gd name="connsiteY93" fmla="*/ 5740036 h 5753325"/>
              <a:gd name="connsiteX94" fmla="*/ 1233107 w 6459988"/>
              <a:gd name="connsiteY94" fmla="*/ 5742106 h 5753325"/>
              <a:gd name="connsiteX95" fmla="*/ 1214532 w 6459988"/>
              <a:gd name="connsiteY95" fmla="*/ 5753325 h 5753325"/>
              <a:gd name="connsiteX96" fmla="*/ 1199955 w 6459988"/>
              <a:gd name="connsiteY96" fmla="*/ 5744831 h 5753325"/>
              <a:gd name="connsiteX97" fmla="*/ 1162337 w 6459988"/>
              <a:gd name="connsiteY97" fmla="*/ 5738048 h 5753325"/>
              <a:gd name="connsiteX98" fmla="*/ 1053457 w 6459988"/>
              <a:gd name="connsiteY98" fmla="*/ 5688676 h 5753325"/>
              <a:gd name="connsiteX99" fmla="*/ 1025798 w 6459988"/>
              <a:gd name="connsiteY99" fmla="*/ 5673166 h 5753325"/>
              <a:gd name="connsiteX100" fmla="*/ 947900 w 6459988"/>
              <a:gd name="connsiteY100" fmla="*/ 5657848 h 5753325"/>
              <a:gd name="connsiteX101" fmla="*/ 815627 w 6459988"/>
              <a:gd name="connsiteY101" fmla="*/ 5642557 h 5753325"/>
              <a:gd name="connsiteX102" fmla="*/ 788251 w 6459988"/>
              <a:gd name="connsiteY102" fmla="*/ 5637065 h 5753325"/>
              <a:gd name="connsiteX103" fmla="*/ 767822 w 6459988"/>
              <a:gd name="connsiteY103" fmla="*/ 5623450 h 5753325"/>
              <a:gd name="connsiteX104" fmla="*/ 765791 w 6459988"/>
              <a:gd name="connsiteY104" fmla="*/ 5612539 h 5753325"/>
              <a:gd name="connsiteX105" fmla="*/ 751230 w 6459988"/>
              <a:gd name="connsiteY105" fmla="*/ 5608092 h 5753325"/>
              <a:gd name="connsiteX106" fmla="*/ 748008 w 6459988"/>
              <a:gd name="connsiteY106" fmla="*/ 5605052 h 5753325"/>
              <a:gd name="connsiteX107" fmla="*/ 728871 w 6459988"/>
              <a:gd name="connsiteY107" fmla="*/ 5589469 h 5753325"/>
              <a:gd name="connsiteX108" fmla="*/ 671898 w 6459988"/>
              <a:gd name="connsiteY108" fmla="*/ 5602363 h 5753325"/>
              <a:gd name="connsiteX109" fmla="*/ 615065 w 6459988"/>
              <a:gd name="connsiteY109" fmla="*/ 5580257 h 5753325"/>
              <a:gd name="connsiteX110" fmla="*/ 355785 w 6459988"/>
              <a:gd name="connsiteY110" fmla="*/ 5514383 h 5753325"/>
              <a:gd name="connsiteX111" fmla="*/ 102269 w 6459988"/>
              <a:gd name="connsiteY111" fmla="*/ 5524347 h 5753325"/>
              <a:gd name="connsiteX112" fmla="*/ 13160 w 6459988"/>
              <a:gd name="connsiteY112" fmla="*/ 5514159 h 5753325"/>
              <a:gd name="connsiteX113" fmla="*/ 0 w 6459988"/>
              <a:gd name="connsiteY113" fmla="*/ 5511735 h 5753325"/>
              <a:gd name="connsiteX114" fmla="*/ 0 w 6459988"/>
              <a:gd name="connsiteY114"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453989 w 6459988"/>
              <a:gd name="connsiteY9" fmla="*/ 711876 h 5753325"/>
              <a:gd name="connsiteX10" fmla="*/ 6344988 w 6459988"/>
              <a:gd name="connsiteY10" fmla="*/ 697330 h 5753325"/>
              <a:gd name="connsiteX11" fmla="*/ 6447445 w 6459988"/>
              <a:gd name="connsiteY11" fmla="*/ 780003 h 5753325"/>
              <a:gd name="connsiteX12" fmla="*/ 6426552 w 6459988"/>
              <a:gd name="connsiteY12" fmla="*/ 845805 h 5753325"/>
              <a:gd name="connsiteX13" fmla="*/ 6434072 w 6459988"/>
              <a:gd name="connsiteY13" fmla="*/ 910733 h 5753325"/>
              <a:gd name="connsiteX14" fmla="*/ 6432570 w 6459988"/>
              <a:gd name="connsiteY14" fmla="*/ 983394 h 5753325"/>
              <a:gd name="connsiteX15" fmla="*/ 6431878 w 6459988"/>
              <a:gd name="connsiteY15" fmla="*/ 1026728 h 5753325"/>
              <a:gd name="connsiteX16" fmla="*/ 6414269 w 6459988"/>
              <a:gd name="connsiteY16" fmla="*/ 1151111 h 5753325"/>
              <a:gd name="connsiteX17" fmla="*/ 6371722 w 6459988"/>
              <a:gd name="connsiteY17" fmla="*/ 1318080 h 5753325"/>
              <a:gd name="connsiteX18" fmla="*/ 6356023 w 6459988"/>
              <a:gd name="connsiteY18" fmla="*/ 1356227 h 5753325"/>
              <a:gd name="connsiteX19" fmla="*/ 6356157 w 6459988"/>
              <a:gd name="connsiteY19" fmla="*/ 1361967 h 5753325"/>
              <a:gd name="connsiteX20" fmla="*/ 6350613 w 6459988"/>
              <a:gd name="connsiteY20" fmla="*/ 1393569 h 5753325"/>
              <a:gd name="connsiteX21" fmla="*/ 6357062 w 6459988"/>
              <a:gd name="connsiteY21" fmla="*/ 1444071 h 5753325"/>
              <a:gd name="connsiteX22" fmla="*/ 6364832 w 6459988"/>
              <a:gd name="connsiteY22" fmla="*/ 1478763 h 5753325"/>
              <a:gd name="connsiteX23" fmla="*/ 6369745 w 6459988"/>
              <a:gd name="connsiteY23" fmla="*/ 1495680 h 5753325"/>
              <a:gd name="connsiteX24" fmla="*/ 6370898 w 6459988"/>
              <a:gd name="connsiteY24" fmla="*/ 1513331 h 5753325"/>
              <a:gd name="connsiteX25" fmla="*/ 6368801 w 6459988"/>
              <a:gd name="connsiteY25" fmla="*/ 1527414 h 5753325"/>
              <a:gd name="connsiteX26" fmla="*/ 6359177 w 6459988"/>
              <a:gd name="connsiteY26" fmla="*/ 1639513 h 5753325"/>
              <a:gd name="connsiteX27" fmla="*/ 6299489 w 6459988"/>
              <a:gd name="connsiteY27" fmla="*/ 1784860 h 5753325"/>
              <a:gd name="connsiteX28" fmla="*/ 6267878 w 6459988"/>
              <a:gd name="connsiteY28" fmla="*/ 1858572 h 5753325"/>
              <a:gd name="connsiteX29" fmla="*/ 6251146 w 6459988"/>
              <a:gd name="connsiteY29" fmla="*/ 1926167 h 5753325"/>
              <a:gd name="connsiteX30" fmla="*/ 6210686 w 6459988"/>
              <a:gd name="connsiteY30" fmla="*/ 2014834 h 5753325"/>
              <a:gd name="connsiteX31" fmla="*/ 6106652 w 6459988"/>
              <a:gd name="connsiteY31" fmla="*/ 2150572 h 5753325"/>
              <a:gd name="connsiteX32" fmla="*/ 6097813 w 6459988"/>
              <a:gd name="connsiteY32" fmla="*/ 2172208 h 5753325"/>
              <a:gd name="connsiteX33" fmla="*/ 6095990 w 6459988"/>
              <a:gd name="connsiteY33" fmla="*/ 2181185 h 5753325"/>
              <a:gd name="connsiteX34" fmla="*/ 6090126 w 6459988"/>
              <a:gd name="connsiteY34" fmla="*/ 2192533 h 5753325"/>
              <a:gd name="connsiteX35" fmla="*/ 6089503 w 6459988"/>
              <a:gd name="connsiteY35" fmla="*/ 2192543 h 5753325"/>
              <a:gd name="connsiteX36" fmla="*/ 6084946 w 6459988"/>
              <a:gd name="connsiteY36" fmla="*/ 2203694 h 5753325"/>
              <a:gd name="connsiteX37" fmla="*/ 5987861 w 6459988"/>
              <a:gd name="connsiteY37" fmla="*/ 2304868 h 5753325"/>
              <a:gd name="connsiteX38" fmla="*/ 5973439 w 6459988"/>
              <a:gd name="connsiteY38" fmla="*/ 2385635 h 5753325"/>
              <a:gd name="connsiteX39" fmla="*/ 5916727 w 6459988"/>
              <a:gd name="connsiteY39" fmla="*/ 2458777 h 5753325"/>
              <a:gd name="connsiteX40" fmla="*/ 5856524 w 6459988"/>
              <a:gd name="connsiteY40" fmla="*/ 2583281 h 5753325"/>
              <a:gd name="connsiteX41" fmla="*/ 5838091 w 6459988"/>
              <a:gd name="connsiteY41" fmla="*/ 2753474 h 5753325"/>
              <a:gd name="connsiteX42" fmla="*/ 5777471 w 6459988"/>
              <a:gd name="connsiteY42" fmla="*/ 2901570 h 5753325"/>
              <a:gd name="connsiteX43" fmla="*/ 5723992 w 6459988"/>
              <a:gd name="connsiteY43" fmla="*/ 2998752 h 5753325"/>
              <a:gd name="connsiteX44" fmla="*/ 5557886 w 6459988"/>
              <a:gd name="connsiteY44" fmla="*/ 3329735 h 5753325"/>
              <a:gd name="connsiteX45" fmla="*/ 5471501 w 6459988"/>
              <a:gd name="connsiteY45" fmla="*/ 3462221 h 5753325"/>
              <a:gd name="connsiteX46" fmla="*/ 5465154 w 6459988"/>
              <a:gd name="connsiteY46" fmla="*/ 3541065 h 5753325"/>
              <a:gd name="connsiteX47" fmla="*/ 5437889 w 6459988"/>
              <a:gd name="connsiteY47" fmla="*/ 3559927 h 5753325"/>
              <a:gd name="connsiteX48" fmla="*/ 5432770 w 6459988"/>
              <a:gd name="connsiteY48" fmla="*/ 3562948 h 5753325"/>
              <a:gd name="connsiteX49" fmla="*/ 5406795 w 6459988"/>
              <a:gd name="connsiteY49" fmla="*/ 3578594 h 5753325"/>
              <a:gd name="connsiteX50" fmla="*/ 5381495 w 6459988"/>
              <a:gd name="connsiteY50" fmla="*/ 3599883 h 5753325"/>
              <a:gd name="connsiteX51" fmla="*/ 5363689 w 6459988"/>
              <a:gd name="connsiteY51" fmla="*/ 3633299 h 5753325"/>
              <a:gd name="connsiteX52" fmla="*/ 5291870 w 6459988"/>
              <a:gd name="connsiteY52" fmla="*/ 3799039 h 5753325"/>
              <a:gd name="connsiteX53" fmla="*/ 5241600 w 6459988"/>
              <a:gd name="connsiteY53" fmla="*/ 3894238 h 5753325"/>
              <a:gd name="connsiteX54" fmla="*/ 5211041 w 6459988"/>
              <a:gd name="connsiteY54" fmla="*/ 3924184 h 5753325"/>
              <a:gd name="connsiteX55" fmla="*/ 5176073 w 6459988"/>
              <a:gd name="connsiteY55" fmla="*/ 3970179 h 5753325"/>
              <a:gd name="connsiteX56" fmla="*/ 5172826 w 6459988"/>
              <a:gd name="connsiteY56" fmla="*/ 3991773 h 5753325"/>
              <a:gd name="connsiteX57" fmla="*/ 5157053 w 6459988"/>
              <a:gd name="connsiteY57" fmla="*/ 3997708 h 5753325"/>
              <a:gd name="connsiteX58" fmla="*/ 5127922 w 6459988"/>
              <a:gd name="connsiteY58" fmla="*/ 4022660 h 5753325"/>
              <a:gd name="connsiteX59" fmla="*/ 5020872 w 6459988"/>
              <a:gd name="connsiteY59" fmla="*/ 4075951 h 5753325"/>
              <a:gd name="connsiteX60" fmla="*/ 4991410 w 6459988"/>
              <a:gd name="connsiteY60" fmla="*/ 4087598 h 5753325"/>
              <a:gd name="connsiteX61" fmla="*/ 4930112 w 6459988"/>
              <a:gd name="connsiteY61" fmla="*/ 4138459 h 5753325"/>
              <a:gd name="connsiteX62" fmla="*/ 4834224 w 6459988"/>
              <a:gd name="connsiteY62" fmla="*/ 4231643 h 5753325"/>
              <a:gd name="connsiteX63" fmla="*/ 4812599 w 6459988"/>
              <a:gd name="connsiteY63" fmla="*/ 4249449 h 5753325"/>
              <a:gd name="connsiteX64" fmla="*/ 4789188 w 6459988"/>
              <a:gd name="connsiteY64" fmla="*/ 4256678 h 5753325"/>
              <a:gd name="connsiteX65" fmla="*/ 4779554 w 6459988"/>
              <a:gd name="connsiteY65" fmla="*/ 4251313 h 5753325"/>
              <a:gd name="connsiteX66" fmla="*/ 4766885 w 6459988"/>
              <a:gd name="connsiteY66" fmla="*/ 4259812 h 5753325"/>
              <a:gd name="connsiteX67" fmla="*/ 4762510 w 6459988"/>
              <a:gd name="connsiteY67" fmla="*/ 4260383 h 5753325"/>
              <a:gd name="connsiteX68" fmla="*/ 4738416 w 6459988"/>
              <a:gd name="connsiteY68" fmla="*/ 4265355 h 5753325"/>
              <a:gd name="connsiteX69" fmla="*/ 4712007 w 6459988"/>
              <a:gd name="connsiteY69" fmla="*/ 4317892 h 5753325"/>
              <a:gd name="connsiteX70" fmla="*/ 4658930 w 6459988"/>
              <a:gd name="connsiteY70" fmla="*/ 4348041 h 5753325"/>
              <a:gd name="connsiteX71" fmla="*/ 4443526 w 6459988"/>
              <a:gd name="connsiteY71" fmla="*/ 4507851 h 5753325"/>
              <a:gd name="connsiteX72" fmla="*/ 4289766 w 6459988"/>
              <a:gd name="connsiteY72" fmla="*/ 4711450 h 5753325"/>
              <a:gd name="connsiteX73" fmla="*/ 4150870 w 6459988"/>
              <a:gd name="connsiteY73" fmla="*/ 4818480 h 5753325"/>
              <a:gd name="connsiteX74" fmla="*/ 4006639 w 6459988"/>
              <a:gd name="connsiteY74" fmla="*/ 4933815 h 5753325"/>
              <a:gd name="connsiteX75" fmla="*/ 3298210 w 6459988"/>
              <a:gd name="connsiteY75" fmla="*/ 5070790 h 5753325"/>
              <a:gd name="connsiteX76" fmla="*/ 2947678 w 6459988"/>
              <a:gd name="connsiteY76" fmla="*/ 5117869 h 5753325"/>
              <a:gd name="connsiteX77" fmla="*/ 2822169 w 6459988"/>
              <a:gd name="connsiteY77" fmla="*/ 5129396 h 5753325"/>
              <a:gd name="connsiteX78" fmla="*/ 2538773 w 6459988"/>
              <a:gd name="connsiteY78" fmla="*/ 5313397 h 5753325"/>
              <a:gd name="connsiteX79" fmla="*/ 2014500 w 6459988"/>
              <a:gd name="connsiteY79" fmla="*/ 5519744 h 5753325"/>
              <a:gd name="connsiteX80" fmla="*/ 1934391 w 6459988"/>
              <a:gd name="connsiteY80" fmla="*/ 5591335 h 5753325"/>
              <a:gd name="connsiteX81" fmla="*/ 1892550 w 6459988"/>
              <a:gd name="connsiteY81" fmla="*/ 5649708 h 5753325"/>
              <a:gd name="connsiteX82" fmla="*/ 1854769 w 6459988"/>
              <a:gd name="connsiteY82" fmla="*/ 5647691 h 5753325"/>
              <a:gd name="connsiteX83" fmla="*/ 1809461 w 6459988"/>
              <a:gd name="connsiteY83" fmla="*/ 5648628 h 5753325"/>
              <a:gd name="connsiteX84" fmla="*/ 1745150 w 6459988"/>
              <a:gd name="connsiteY84" fmla="*/ 5693879 h 5753325"/>
              <a:gd name="connsiteX85" fmla="*/ 1713375 w 6459988"/>
              <a:gd name="connsiteY85" fmla="*/ 5684672 h 5753325"/>
              <a:gd name="connsiteX86" fmla="*/ 1707808 w 6459988"/>
              <a:gd name="connsiteY86" fmla="*/ 5682611 h 5753325"/>
              <a:gd name="connsiteX87" fmla="*/ 1679313 w 6459988"/>
              <a:gd name="connsiteY87" fmla="*/ 5672360 h 5753325"/>
              <a:gd name="connsiteX88" fmla="*/ 1646933 w 6459988"/>
              <a:gd name="connsiteY88" fmla="*/ 5666227 h 5753325"/>
              <a:gd name="connsiteX89" fmla="*/ 1610055 w 6459988"/>
              <a:gd name="connsiteY89" fmla="*/ 5673643 h 5753325"/>
              <a:gd name="connsiteX90" fmla="*/ 1437641 w 6459988"/>
              <a:gd name="connsiteY90" fmla="*/ 5723266 h 5753325"/>
              <a:gd name="connsiteX91" fmla="*/ 1332869 w 6459988"/>
              <a:gd name="connsiteY91" fmla="*/ 5744752 h 5753325"/>
              <a:gd name="connsiteX92" fmla="*/ 1290525 w 6459988"/>
              <a:gd name="connsiteY92" fmla="*/ 5740036 h 5753325"/>
              <a:gd name="connsiteX93" fmla="*/ 1233107 w 6459988"/>
              <a:gd name="connsiteY93" fmla="*/ 5742106 h 5753325"/>
              <a:gd name="connsiteX94" fmla="*/ 1214532 w 6459988"/>
              <a:gd name="connsiteY94" fmla="*/ 5753325 h 5753325"/>
              <a:gd name="connsiteX95" fmla="*/ 1199955 w 6459988"/>
              <a:gd name="connsiteY95" fmla="*/ 5744831 h 5753325"/>
              <a:gd name="connsiteX96" fmla="*/ 1162337 w 6459988"/>
              <a:gd name="connsiteY96" fmla="*/ 5738048 h 5753325"/>
              <a:gd name="connsiteX97" fmla="*/ 1053457 w 6459988"/>
              <a:gd name="connsiteY97" fmla="*/ 5688676 h 5753325"/>
              <a:gd name="connsiteX98" fmla="*/ 1025798 w 6459988"/>
              <a:gd name="connsiteY98" fmla="*/ 5673166 h 5753325"/>
              <a:gd name="connsiteX99" fmla="*/ 947900 w 6459988"/>
              <a:gd name="connsiteY99" fmla="*/ 5657848 h 5753325"/>
              <a:gd name="connsiteX100" fmla="*/ 815627 w 6459988"/>
              <a:gd name="connsiteY100" fmla="*/ 5642557 h 5753325"/>
              <a:gd name="connsiteX101" fmla="*/ 788251 w 6459988"/>
              <a:gd name="connsiteY101" fmla="*/ 5637065 h 5753325"/>
              <a:gd name="connsiteX102" fmla="*/ 767822 w 6459988"/>
              <a:gd name="connsiteY102" fmla="*/ 5623450 h 5753325"/>
              <a:gd name="connsiteX103" fmla="*/ 765791 w 6459988"/>
              <a:gd name="connsiteY103" fmla="*/ 5612539 h 5753325"/>
              <a:gd name="connsiteX104" fmla="*/ 751230 w 6459988"/>
              <a:gd name="connsiteY104" fmla="*/ 5608092 h 5753325"/>
              <a:gd name="connsiteX105" fmla="*/ 748008 w 6459988"/>
              <a:gd name="connsiteY105" fmla="*/ 5605052 h 5753325"/>
              <a:gd name="connsiteX106" fmla="*/ 728871 w 6459988"/>
              <a:gd name="connsiteY106" fmla="*/ 5589469 h 5753325"/>
              <a:gd name="connsiteX107" fmla="*/ 671898 w 6459988"/>
              <a:gd name="connsiteY107" fmla="*/ 5602363 h 5753325"/>
              <a:gd name="connsiteX108" fmla="*/ 615065 w 6459988"/>
              <a:gd name="connsiteY108" fmla="*/ 5580257 h 5753325"/>
              <a:gd name="connsiteX109" fmla="*/ 355785 w 6459988"/>
              <a:gd name="connsiteY109" fmla="*/ 5514383 h 5753325"/>
              <a:gd name="connsiteX110" fmla="*/ 102269 w 6459988"/>
              <a:gd name="connsiteY110" fmla="*/ 5524347 h 5753325"/>
              <a:gd name="connsiteX111" fmla="*/ 13160 w 6459988"/>
              <a:gd name="connsiteY111" fmla="*/ 5514159 h 5753325"/>
              <a:gd name="connsiteX112" fmla="*/ 0 w 6459988"/>
              <a:gd name="connsiteY112" fmla="*/ 5511735 h 5753325"/>
              <a:gd name="connsiteX113" fmla="*/ 0 w 6459988"/>
              <a:gd name="connsiteY113" fmla="*/ 0 h 5753325"/>
              <a:gd name="connsiteX0" fmla="*/ 0 w 6459988"/>
              <a:gd name="connsiteY0" fmla="*/ 0 h 5753325"/>
              <a:gd name="connsiteX1" fmla="*/ 6438980 w 6459988"/>
              <a:gd name="connsiteY1" fmla="*/ 0 h 5753325"/>
              <a:gd name="connsiteX2" fmla="*/ 6439047 w 6459988"/>
              <a:gd name="connsiteY2" fmla="*/ 147 h 5753325"/>
              <a:gd name="connsiteX3" fmla="*/ 6443456 w 6459988"/>
              <a:gd name="connsiteY3" fmla="*/ 130105 h 5753325"/>
              <a:gd name="connsiteX4" fmla="*/ 6447632 w 6459988"/>
              <a:gd name="connsiteY4" fmla="*/ 170016 h 5753325"/>
              <a:gd name="connsiteX5" fmla="*/ 6396598 w 6459988"/>
              <a:gd name="connsiteY5" fmla="*/ 274847 h 5753325"/>
              <a:gd name="connsiteX6" fmla="*/ 6375685 w 6459988"/>
              <a:gd name="connsiteY6" fmla="*/ 535865 h 5753325"/>
              <a:gd name="connsiteX7" fmla="*/ 6354187 w 6459988"/>
              <a:gd name="connsiteY7" fmla="*/ 615799 h 5753325"/>
              <a:gd name="connsiteX8" fmla="*/ 6459988 w 6459988"/>
              <a:gd name="connsiteY8" fmla="*/ 707628 h 5753325"/>
              <a:gd name="connsiteX9" fmla="*/ 6344988 w 6459988"/>
              <a:gd name="connsiteY9" fmla="*/ 697330 h 5753325"/>
              <a:gd name="connsiteX10" fmla="*/ 6447445 w 6459988"/>
              <a:gd name="connsiteY10" fmla="*/ 780003 h 5753325"/>
              <a:gd name="connsiteX11" fmla="*/ 6426552 w 6459988"/>
              <a:gd name="connsiteY11" fmla="*/ 845805 h 5753325"/>
              <a:gd name="connsiteX12" fmla="*/ 6434072 w 6459988"/>
              <a:gd name="connsiteY12" fmla="*/ 910733 h 5753325"/>
              <a:gd name="connsiteX13" fmla="*/ 6432570 w 6459988"/>
              <a:gd name="connsiteY13" fmla="*/ 983394 h 5753325"/>
              <a:gd name="connsiteX14" fmla="*/ 6431878 w 6459988"/>
              <a:gd name="connsiteY14" fmla="*/ 1026728 h 5753325"/>
              <a:gd name="connsiteX15" fmla="*/ 6414269 w 6459988"/>
              <a:gd name="connsiteY15" fmla="*/ 1151111 h 5753325"/>
              <a:gd name="connsiteX16" fmla="*/ 6371722 w 6459988"/>
              <a:gd name="connsiteY16" fmla="*/ 1318080 h 5753325"/>
              <a:gd name="connsiteX17" fmla="*/ 6356023 w 6459988"/>
              <a:gd name="connsiteY17" fmla="*/ 1356227 h 5753325"/>
              <a:gd name="connsiteX18" fmla="*/ 6356157 w 6459988"/>
              <a:gd name="connsiteY18" fmla="*/ 1361967 h 5753325"/>
              <a:gd name="connsiteX19" fmla="*/ 6350613 w 6459988"/>
              <a:gd name="connsiteY19" fmla="*/ 1393569 h 5753325"/>
              <a:gd name="connsiteX20" fmla="*/ 6357062 w 6459988"/>
              <a:gd name="connsiteY20" fmla="*/ 1444071 h 5753325"/>
              <a:gd name="connsiteX21" fmla="*/ 6364832 w 6459988"/>
              <a:gd name="connsiteY21" fmla="*/ 1478763 h 5753325"/>
              <a:gd name="connsiteX22" fmla="*/ 6369745 w 6459988"/>
              <a:gd name="connsiteY22" fmla="*/ 1495680 h 5753325"/>
              <a:gd name="connsiteX23" fmla="*/ 6370898 w 6459988"/>
              <a:gd name="connsiteY23" fmla="*/ 1513331 h 5753325"/>
              <a:gd name="connsiteX24" fmla="*/ 6368801 w 6459988"/>
              <a:gd name="connsiteY24" fmla="*/ 1527414 h 5753325"/>
              <a:gd name="connsiteX25" fmla="*/ 6359177 w 6459988"/>
              <a:gd name="connsiteY25" fmla="*/ 1639513 h 5753325"/>
              <a:gd name="connsiteX26" fmla="*/ 6299489 w 6459988"/>
              <a:gd name="connsiteY26" fmla="*/ 1784860 h 5753325"/>
              <a:gd name="connsiteX27" fmla="*/ 6267878 w 6459988"/>
              <a:gd name="connsiteY27" fmla="*/ 1858572 h 5753325"/>
              <a:gd name="connsiteX28" fmla="*/ 6251146 w 6459988"/>
              <a:gd name="connsiteY28" fmla="*/ 1926167 h 5753325"/>
              <a:gd name="connsiteX29" fmla="*/ 6210686 w 6459988"/>
              <a:gd name="connsiteY29" fmla="*/ 2014834 h 5753325"/>
              <a:gd name="connsiteX30" fmla="*/ 6106652 w 6459988"/>
              <a:gd name="connsiteY30" fmla="*/ 2150572 h 5753325"/>
              <a:gd name="connsiteX31" fmla="*/ 6097813 w 6459988"/>
              <a:gd name="connsiteY31" fmla="*/ 2172208 h 5753325"/>
              <a:gd name="connsiteX32" fmla="*/ 6095990 w 6459988"/>
              <a:gd name="connsiteY32" fmla="*/ 2181185 h 5753325"/>
              <a:gd name="connsiteX33" fmla="*/ 6090126 w 6459988"/>
              <a:gd name="connsiteY33" fmla="*/ 2192533 h 5753325"/>
              <a:gd name="connsiteX34" fmla="*/ 6089503 w 6459988"/>
              <a:gd name="connsiteY34" fmla="*/ 2192543 h 5753325"/>
              <a:gd name="connsiteX35" fmla="*/ 6084946 w 6459988"/>
              <a:gd name="connsiteY35" fmla="*/ 2203694 h 5753325"/>
              <a:gd name="connsiteX36" fmla="*/ 5987861 w 6459988"/>
              <a:gd name="connsiteY36" fmla="*/ 2304868 h 5753325"/>
              <a:gd name="connsiteX37" fmla="*/ 5973439 w 6459988"/>
              <a:gd name="connsiteY37" fmla="*/ 2385635 h 5753325"/>
              <a:gd name="connsiteX38" fmla="*/ 5916727 w 6459988"/>
              <a:gd name="connsiteY38" fmla="*/ 2458777 h 5753325"/>
              <a:gd name="connsiteX39" fmla="*/ 5856524 w 6459988"/>
              <a:gd name="connsiteY39" fmla="*/ 2583281 h 5753325"/>
              <a:gd name="connsiteX40" fmla="*/ 5838091 w 6459988"/>
              <a:gd name="connsiteY40" fmla="*/ 2753474 h 5753325"/>
              <a:gd name="connsiteX41" fmla="*/ 5777471 w 6459988"/>
              <a:gd name="connsiteY41" fmla="*/ 2901570 h 5753325"/>
              <a:gd name="connsiteX42" fmla="*/ 5723992 w 6459988"/>
              <a:gd name="connsiteY42" fmla="*/ 2998752 h 5753325"/>
              <a:gd name="connsiteX43" fmla="*/ 5557886 w 6459988"/>
              <a:gd name="connsiteY43" fmla="*/ 3329735 h 5753325"/>
              <a:gd name="connsiteX44" fmla="*/ 5471501 w 6459988"/>
              <a:gd name="connsiteY44" fmla="*/ 3462221 h 5753325"/>
              <a:gd name="connsiteX45" fmla="*/ 5465154 w 6459988"/>
              <a:gd name="connsiteY45" fmla="*/ 3541065 h 5753325"/>
              <a:gd name="connsiteX46" fmla="*/ 5437889 w 6459988"/>
              <a:gd name="connsiteY46" fmla="*/ 3559927 h 5753325"/>
              <a:gd name="connsiteX47" fmla="*/ 5432770 w 6459988"/>
              <a:gd name="connsiteY47" fmla="*/ 3562948 h 5753325"/>
              <a:gd name="connsiteX48" fmla="*/ 5406795 w 6459988"/>
              <a:gd name="connsiteY48" fmla="*/ 3578594 h 5753325"/>
              <a:gd name="connsiteX49" fmla="*/ 5381495 w 6459988"/>
              <a:gd name="connsiteY49" fmla="*/ 3599883 h 5753325"/>
              <a:gd name="connsiteX50" fmla="*/ 5363689 w 6459988"/>
              <a:gd name="connsiteY50" fmla="*/ 3633299 h 5753325"/>
              <a:gd name="connsiteX51" fmla="*/ 5291870 w 6459988"/>
              <a:gd name="connsiteY51" fmla="*/ 3799039 h 5753325"/>
              <a:gd name="connsiteX52" fmla="*/ 5241600 w 6459988"/>
              <a:gd name="connsiteY52" fmla="*/ 3894238 h 5753325"/>
              <a:gd name="connsiteX53" fmla="*/ 5211041 w 6459988"/>
              <a:gd name="connsiteY53" fmla="*/ 3924184 h 5753325"/>
              <a:gd name="connsiteX54" fmla="*/ 5176073 w 6459988"/>
              <a:gd name="connsiteY54" fmla="*/ 3970179 h 5753325"/>
              <a:gd name="connsiteX55" fmla="*/ 5172826 w 6459988"/>
              <a:gd name="connsiteY55" fmla="*/ 3991773 h 5753325"/>
              <a:gd name="connsiteX56" fmla="*/ 5157053 w 6459988"/>
              <a:gd name="connsiteY56" fmla="*/ 3997708 h 5753325"/>
              <a:gd name="connsiteX57" fmla="*/ 5127922 w 6459988"/>
              <a:gd name="connsiteY57" fmla="*/ 4022660 h 5753325"/>
              <a:gd name="connsiteX58" fmla="*/ 5020872 w 6459988"/>
              <a:gd name="connsiteY58" fmla="*/ 4075951 h 5753325"/>
              <a:gd name="connsiteX59" fmla="*/ 4991410 w 6459988"/>
              <a:gd name="connsiteY59" fmla="*/ 4087598 h 5753325"/>
              <a:gd name="connsiteX60" fmla="*/ 4930112 w 6459988"/>
              <a:gd name="connsiteY60" fmla="*/ 4138459 h 5753325"/>
              <a:gd name="connsiteX61" fmla="*/ 4834224 w 6459988"/>
              <a:gd name="connsiteY61" fmla="*/ 4231643 h 5753325"/>
              <a:gd name="connsiteX62" fmla="*/ 4812599 w 6459988"/>
              <a:gd name="connsiteY62" fmla="*/ 4249449 h 5753325"/>
              <a:gd name="connsiteX63" fmla="*/ 4789188 w 6459988"/>
              <a:gd name="connsiteY63" fmla="*/ 4256678 h 5753325"/>
              <a:gd name="connsiteX64" fmla="*/ 4779554 w 6459988"/>
              <a:gd name="connsiteY64" fmla="*/ 4251313 h 5753325"/>
              <a:gd name="connsiteX65" fmla="*/ 4766885 w 6459988"/>
              <a:gd name="connsiteY65" fmla="*/ 4259812 h 5753325"/>
              <a:gd name="connsiteX66" fmla="*/ 4762510 w 6459988"/>
              <a:gd name="connsiteY66" fmla="*/ 4260383 h 5753325"/>
              <a:gd name="connsiteX67" fmla="*/ 4738416 w 6459988"/>
              <a:gd name="connsiteY67" fmla="*/ 4265355 h 5753325"/>
              <a:gd name="connsiteX68" fmla="*/ 4712007 w 6459988"/>
              <a:gd name="connsiteY68" fmla="*/ 4317892 h 5753325"/>
              <a:gd name="connsiteX69" fmla="*/ 4658930 w 6459988"/>
              <a:gd name="connsiteY69" fmla="*/ 4348041 h 5753325"/>
              <a:gd name="connsiteX70" fmla="*/ 4443526 w 6459988"/>
              <a:gd name="connsiteY70" fmla="*/ 4507851 h 5753325"/>
              <a:gd name="connsiteX71" fmla="*/ 4289766 w 6459988"/>
              <a:gd name="connsiteY71" fmla="*/ 4711450 h 5753325"/>
              <a:gd name="connsiteX72" fmla="*/ 4150870 w 6459988"/>
              <a:gd name="connsiteY72" fmla="*/ 4818480 h 5753325"/>
              <a:gd name="connsiteX73" fmla="*/ 4006639 w 6459988"/>
              <a:gd name="connsiteY73" fmla="*/ 4933815 h 5753325"/>
              <a:gd name="connsiteX74" fmla="*/ 3298210 w 6459988"/>
              <a:gd name="connsiteY74" fmla="*/ 5070790 h 5753325"/>
              <a:gd name="connsiteX75" fmla="*/ 2947678 w 6459988"/>
              <a:gd name="connsiteY75" fmla="*/ 5117869 h 5753325"/>
              <a:gd name="connsiteX76" fmla="*/ 2822169 w 6459988"/>
              <a:gd name="connsiteY76" fmla="*/ 5129396 h 5753325"/>
              <a:gd name="connsiteX77" fmla="*/ 2538773 w 6459988"/>
              <a:gd name="connsiteY77" fmla="*/ 5313397 h 5753325"/>
              <a:gd name="connsiteX78" fmla="*/ 2014500 w 6459988"/>
              <a:gd name="connsiteY78" fmla="*/ 5519744 h 5753325"/>
              <a:gd name="connsiteX79" fmla="*/ 1934391 w 6459988"/>
              <a:gd name="connsiteY79" fmla="*/ 5591335 h 5753325"/>
              <a:gd name="connsiteX80" fmla="*/ 1892550 w 6459988"/>
              <a:gd name="connsiteY80" fmla="*/ 5649708 h 5753325"/>
              <a:gd name="connsiteX81" fmla="*/ 1854769 w 6459988"/>
              <a:gd name="connsiteY81" fmla="*/ 5647691 h 5753325"/>
              <a:gd name="connsiteX82" fmla="*/ 1809461 w 6459988"/>
              <a:gd name="connsiteY82" fmla="*/ 5648628 h 5753325"/>
              <a:gd name="connsiteX83" fmla="*/ 1745150 w 6459988"/>
              <a:gd name="connsiteY83" fmla="*/ 5693879 h 5753325"/>
              <a:gd name="connsiteX84" fmla="*/ 1713375 w 6459988"/>
              <a:gd name="connsiteY84" fmla="*/ 5684672 h 5753325"/>
              <a:gd name="connsiteX85" fmla="*/ 1707808 w 6459988"/>
              <a:gd name="connsiteY85" fmla="*/ 5682611 h 5753325"/>
              <a:gd name="connsiteX86" fmla="*/ 1679313 w 6459988"/>
              <a:gd name="connsiteY86" fmla="*/ 5672360 h 5753325"/>
              <a:gd name="connsiteX87" fmla="*/ 1646933 w 6459988"/>
              <a:gd name="connsiteY87" fmla="*/ 5666227 h 5753325"/>
              <a:gd name="connsiteX88" fmla="*/ 1610055 w 6459988"/>
              <a:gd name="connsiteY88" fmla="*/ 5673643 h 5753325"/>
              <a:gd name="connsiteX89" fmla="*/ 1437641 w 6459988"/>
              <a:gd name="connsiteY89" fmla="*/ 5723266 h 5753325"/>
              <a:gd name="connsiteX90" fmla="*/ 1332869 w 6459988"/>
              <a:gd name="connsiteY90" fmla="*/ 5744752 h 5753325"/>
              <a:gd name="connsiteX91" fmla="*/ 1290525 w 6459988"/>
              <a:gd name="connsiteY91" fmla="*/ 5740036 h 5753325"/>
              <a:gd name="connsiteX92" fmla="*/ 1233107 w 6459988"/>
              <a:gd name="connsiteY92" fmla="*/ 5742106 h 5753325"/>
              <a:gd name="connsiteX93" fmla="*/ 1214532 w 6459988"/>
              <a:gd name="connsiteY93" fmla="*/ 5753325 h 5753325"/>
              <a:gd name="connsiteX94" fmla="*/ 1199955 w 6459988"/>
              <a:gd name="connsiteY94" fmla="*/ 5744831 h 5753325"/>
              <a:gd name="connsiteX95" fmla="*/ 1162337 w 6459988"/>
              <a:gd name="connsiteY95" fmla="*/ 5738048 h 5753325"/>
              <a:gd name="connsiteX96" fmla="*/ 1053457 w 6459988"/>
              <a:gd name="connsiteY96" fmla="*/ 5688676 h 5753325"/>
              <a:gd name="connsiteX97" fmla="*/ 1025798 w 6459988"/>
              <a:gd name="connsiteY97" fmla="*/ 5673166 h 5753325"/>
              <a:gd name="connsiteX98" fmla="*/ 947900 w 6459988"/>
              <a:gd name="connsiteY98" fmla="*/ 5657848 h 5753325"/>
              <a:gd name="connsiteX99" fmla="*/ 815627 w 6459988"/>
              <a:gd name="connsiteY99" fmla="*/ 5642557 h 5753325"/>
              <a:gd name="connsiteX100" fmla="*/ 788251 w 6459988"/>
              <a:gd name="connsiteY100" fmla="*/ 5637065 h 5753325"/>
              <a:gd name="connsiteX101" fmla="*/ 767822 w 6459988"/>
              <a:gd name="connsiteY101" fmla="*/ 5623450 h 5753325"/>
              <a:gd name="connsiteX102" fmla="*/ 765791 w 6459988"/>
              <a:gd name="connsiteY102" fmla="*/ 5612539 h 5753325"/>
              <a:gd name="connsiteX103" fmla="*/ 751230 w 6459988"/>
              <a:gd name="connsiteY103" fmla="*/ 5608092 h 5753325"/>
              <a:gd name="connsiteX104" fmla="*/ 748008 w 6459988"/>
              <a:gd name="connsiteY104" fmla="*/ 5605052 h 5753325"/>
              <a:gd name="connsiteX105" fmla="*/ 728871 w 6459988"/>
              <a:gd name="connsiteY105" fmla="*/ 5589469 h 5753325"/>
              <a:gd name="connsiteX106" fmla="*/ 671898 w 6459988"/>
              <a:gd name="connsiteY106" fmla="*/ 5602363 h 5753325"/>
              <a:gd name="connsiteX107" fmla="*/ 615065 w 6459988"/>
              <a:gd name="connsiteY107" fmla="*/ 5580257 h 5753325"/>
              <a:gd name="connsiteX108" fmla="*/ 355785 w 6459988"/>
              <a:gd name="connsiteY108" fmla="*/ 5514383 h 5753325"/>
              <a:gd name="connsiteX109" fmla="*/ 102269 w 6459988"/>
              <a:gd name="connsiteY109" fmla="*/ 5524347 h 5753325"/>
              <a:gd name="connsiteX110" fmla="*/ 13160 w 6459988"/>
              <a:gd name="connsiteY110" fmla="*/ 5514159 h 5753325"/>
              <a:gd name="connsiteX111" fmla="*/ 0 w 6459988"/>
              <a:gd name="connsiteY111" fmla="*/ 5511735 h 5753325"/>
              <a:gd name="connsiteX112" fmla="*/ 0 w 6459988"/>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447445 w 6447632"/>
              <a:gd name="connsiteY10" fmla="*/ 780003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75685 w 6447632"/>
              <a:gd name="connsiteY6" fmla="*/ 535865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426552 w 6447632"/>
              <a:gd name="connsiteY11" fmla="*/ 845805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414269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31878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32570 w 6447632"/>
              <a:gd name="connsiteY13" fmla="*/ 983394 h 5753325"/>
              <a:gd name="connsiteX14" fmla="*/ 6405877 w 6447632"/>
              <a:gd name="connsiteY14" fmla="*/ 1026728 h 5753325"/>
              <a:gd name="connsiteX15" fmla="*/ 6362266 w 6447632"/>
              <a:gd name="connsiteY15" fmla="*/ 1151111 h 5753325"/>
              <a:gd name="connsiteX16" fmla="*/ 6371722 w 6447632"/>
              <a:gd name="connsiteY16" fmla="*/ 1318080 h 5753325"/>
              <a:gd name="connsiteX17" fmla="*/ 6356023 w 6447632"/>
              <a:gd name="connsiteY17" fmla="*/ 1356227 h 5753325"/>
              <a:gd name="connsiteX18" fmla="*/ 6356157 w 6447632"/>
              <a:gd name="connsiteY18" fmla="*/ 1361967 h 5753325"/>
              <a:gd name="connsiteX19" fmla="*/ 6350613 w 6447632"/>
              <a:gd name="connsiteY19" fmla="*/ 1393569 h 5753325"/>
              <a:gd name="connsiteX20" fmla="*/ 6357062 w 6447632"/>
              <a:gd name="connsiteY20" fmla="*/ 1444071 h 5753325"/>
              <a:gd name="connsiteX21" fmla="*/ 6364832 w 6447632"/>
              <a:gd name="connsiteY21" fmla="*/ 1478763 h 5753325"/>
              <a:gd name="connsiteX22" fmla="*/ 6369745 w 6447632"/>
              <a:gd name="connsiteY22" fmla="*/ 1495680 h 5753325"/>
              <a:gd name="connsiteX23" fmla="*/ 6370898 w 6447632"/>
              <a:gd name="connsiteY23" fmla="*/ 1513331 h 5753325"/>
              <a:gd name="connsiteX24" fmla="*/ 6368801 w 6447632"/>
              <a:gd name="connsiteY24" fmla="*/ 1527414 h 5753325"/>
              <a:gd name="connsiteX25" fmla="*/ 6359177 w 6447632"/>
              <a:gd name="connsiteY25" fmla="*/ 1639513 h 5753325"/>
              <a:gd name="connsiteX26" fmla="*/ 6299489 w 6447632"/>
              <a:gd name="connsiteY26" fmla="*/ 1784860 h 5753325"/>
              <a:gd name="connsiteX27" fmla="*/ 6267878 w 6447632"/>
              <a:gd name="connsiteY27" fmla="*/ 1858572 h 5753325"/>
              <a:gd name="connsiteX28" fmla="*/ 6251146 w 6447632"/>
              <a:gd name="connsiteY28" fmla="*/ 1926167 h 5753325"/>
              <a:gd name="connsiteX29" fmla="*/ 6210686 w 6447632"/>
              <a:gd name="connsiteY29" fmla="*/ 2014834 h 5753325"/>
              <a:gd name="connsiteX30" fmla="*/ 6106652 w 6447632"/>
              <a:gd name="connsiteY30" fmla="*/ 2150572 h 5753325"/>
              <a:gd name="connsiteX31" fmla="*/ 6097813 w 6447632"/>
              <a:gd name="connsiteY31" fmla="*/ 2172208 h 5753325"/>
              <a:gd name="connsiteX32" fmla="*/ 6095990 w 6447632"/>
              <a:gd name="connsiteY32" fmla="*/ 2181185 h 5753325"/>
              <a:gd name="connsiteX33" fmla="*/ 6090126 w 6447632"/>
              <a:gd name="connsiteY33" fmla="*/ 2192533 h 5753325"/>
              <a:gd name="connsiteX34" fmla="*/ 6089503 w 6447632"/>
              <a:gd name="connsiteY34" fmla="*/ 2192543 h 5753325"/>
              <a:gd name="connsiteX35" fmla="*/ 6084946 w 6447632"/>
              <a:gd name="connsiteY35" fmla="*/ 2203694 h 5753325"/>
              <a:gd name="connsiteX36" fmla="*/ 5987861 w 6447632"/>
              <a:gd name="connsiteY36" fmla="*/ 2304868 h 5753325"/>
              <a:gd name="connsiteX37" fmla="*/ 5973439 w 6447632"/>
              <a:gd name="connsiteY37" fmla="*/ 2385635 h 5753325"/>
              <a:gd name="connsiteX38" fmla="*/ 5916727 w 6447632"/>
              <a:gd name="connsiteY38" fmla="*/ 2458777 h 5753325"/>
              <a:gd name="connsiteX39" fmla="*/ 5856524 w 6447632"/>
              <a:gd name="connsiteY39" fmla="*/ 2583281 h 5753325"/>
              <a:gd name="connsiteX40" fmla="*/ 5838091 w 6447632"/>
              <a:gd name="connsiteY40" fmla="*/ 2753474 h 5753325"/>
              <a:gd name="connsiteX41" fmla="*/ 5777471 w 6447632"/>
              <a:gd name="connsiteY41" fmla="*/ 2901570 h 5753325"/>
              <a:gd name="connsiteX42" fmla="*/ 5723992 w 6447632"/>
              <a:gd name="connsiteY42" fmla="*/ 2998752 h 5753325"/>
              <a:gd name="connsiteX43" fmla="*/ 5557886 w 6447632"/>
              <a:gd name="connsiteY43" fmla="*/ 3329735 h 5753325"/>
              <a:gd name="connsiteX44" fmla="*/ 5471501 w 6447632"/>
              <a:gd name="connsiteY44" fmla="*/ 3462221 h 5753325"/>
              <a:gd name="connsiteX45" fmla="*/ 5465154 w 6447632"/>
              <a:gd name="connsiteY45" fmla="*/ 3541065 h 5753325"/>
              <a:gd name="connsiteX46" fmla="*/ 5437889 w 6447632"/>
              <a:gd name="connsiteY46" fmla="*/ 3559927 h 5753325"/>
              <a:gd name="connsiteX47" fmla="*/ 5432770 w 6447632"/>
              <a:gd name="connsiteY47" fmla="*/ 3562948 h 5753325"/>
              <a:gd name="connsiteX48" fmla="*/ 5406795 w 6447632"/>
              <a:gd name="connsiteY48" fmla="*/ 3578594 h 5753325"/>
              <a:gd name="connsiteX49" fmla="*/ 5381495 w 6447632"/>
              <a:gd name="connsiteY49" fmla="*/ 3599883 h 5753325"/>
              <a:gd name="connsiteX50" fmla="*/ 5363689 w 6447632"/>
              <a:gd name="connsiteY50" fmla="*/ 3633299 h 5753325"/>
              <a:gd name="connsiteX51" fmla="*/ 5291870 w 6447632"/>
              <a:gd name="connsiteY51" fmla="*/ 3799039 h 5753325"/>
              <a:gd name="connsiteX52" fmla="*/ 5241600 w 6447632"/>
              <a:gd name="connsiteY52" fmla="*/ 3894238 h 5753325"/>
              <a:gd name="connsiteX53" fmla="*/ 5211041 w 6447632"/>
              <a:gd name="connsiteY53" fmla="*/ 3924184 h 5753325"/>
              <a:gd name="connsiteX54" fmla="*/ 5176073 w 6447632"/>
              <a:gd name="connsiteY54" fmla="*/ 3970179 h 5753325"/>
              <a:gd name="connsiteX55" fmla="*/ 5172826 w 6447632"/>
              <a:gd name="connsiteY55" fmla="*/ 3991773 h 5753325"/>
              <a:gd name="connsiteX56" fmla="*/ 5157053 w 6447632"/>
              <a:gd name="connsiteY56" fmla="*/ 3997708 h 5753325"/>
              <a:gd name="connsiteX57" fmla="*/ 5127922 w 6447632"/>
              <a:gd name="connsiteY57" fmla="*/ 4022660 h 5753325"/>
              <a:gd name="connsiteX58" fmla="*/ 5020872 w 6447632"/>
              <a:gd name="connsiteY58" fmla="*/ 4075951 h 5753325"/>
              <a:gd name="connsiteX59" fmla="*/ 4991410 w 6447632"/>
              <a:gd name="connsiteY59" fmla="*/ 4087598 h 5753325"/>
              <a:gd name="connsiteX60" fmla="*/ 4930112 w 6447632"/>
              <a:gd name="connsiteY60" fmla="*/ 4138459 h 5753325"/>
              <a:gd name="connsiteX61" fmla="*/ 4834224 w 6447632"/>
              <a:gd name="connsiteY61" fmla="*/ 4231643 h 5753325"/>
              <a:gd name="connsiteX62" fmla="*/ 4812599 w 6447632"/>
              <a:gd name="connsiteY62" fmla="*/ 4249449 h 5753325"/>
              <a:gd name="connsiteX63" fmla="*/ 4789188 w 6447632"/>
              <a:gd name="connsiteY63" fmla="*/ 4256678 h 5753325"/>
              <a:gd name="connsiteX64" fmla="*/ 4779554 w 6447632"/>
              <a:gd name="connsiteY64" fmla="*/ 4251313 h 5753325"/>
              <a:gd name="connsiteX65" fmla="*/ 4766885 w 6447632"/>
              <a:gd name="connsiteY65" fmla="*/ 4259812 h 5753325"/>
              <a:gd name="connsiteX66" fmla="*/ 4762510 w 6447632"/>
              <a:gd name="connsiteY66" fmla="*/ 4260383 h 5753325"/>
              <a:gd name="connsiteX67" fmla="*/ 4738416 w 6447632"/>
              <a:gd name="connsiteY67" fmla="*/ 4265355 h 5753325"/>
              <a:gd name="connsiteX68" fmla="*/ 4712007 w 6447632"/>
              <a:gd name="connsiteY68" fmla="*/ 4317892 h 5753325"/>
              <a:gd name="connsiteX69" fmla="*/ 4658930 w 6447632"/>
              <a:gd name="connsiteY69" fmla="*/ 4348041 h 5753325"/>
              <a:gd name="connsiteX70" fmla="*/ 4443526 w 6447632"/>
              <a:gd name="connsiteY70" fmla="*/ 4507851 h 5753325"/>
              <a:gd name="connsiteX71" fmla="*/ 4289766 w 6447632"/>
              <a:gd name="connsiteY71" fmla="*/ 4711450 h 5753325"/>
              <a:gd name="connsiteX72" fmla="*/ 4150870 w 6447632"/>
              <a:gd name="connsiteY72" fmla="*/ 4818480 h 5753325"/>
              <a:gd name="connsiteX73" fmla="*/ 4006639 w 6447632"/>
              <a:gd name="connsiteY73" fmla="*/ 4933815 h 5753325"/>
              <a:gd name="connsiteX74" fmla="*/ 3298210 w 6447632"/>
              <a:gd name="connsiteY74" fmla="*/ 5070790 h 5753325"/>
              <a:gd name="connsiteX75" fmla="*/ 2947678 w 6447632"/>
              <a:gd name="connsiteY75" fmla="*/ 5117869 h 5753325"/>
              <a:gd name="connsiteX76" fmla="*/ 2822169 w 6447632"/>
              <a:gd name="connsiteY76" fmla="*/ 5129396 h 5753325"/>
              <a:gd name="connsiteX77" fmla="*/ 2538773 w 6447632"/>
              <a:gd name="connsiteY77" fmla="*/ 5313397 h 5753325"/>
              <a:gd name="connsiteX78" fmla="*/ 2014500 w 6447632"/>
              <a:gd name="connsiteY78" fmla="*/ 5519744 h 5753325"/>
              <a:gd name="connsiteX79" fmla="*/ 1934391 w 6447632"/>
              <a:gd name="connsiteY79" fmla="*/ 5591335 h 5753325"/>
              <a:gd name="connsiteX80" fmla="*/ 1892550 w 6447632"/>
              <a:gd name="connsiteY80" fmla="*/ 5649708 h 5753325"/>
              <a:gd name="connsiteX81" fmla="*/ 1854769 w 6447632"/>
              <a:gd name="connsiteY81" fmla="*/ 5647691 h 5753325"/>
              <a:gd name="connsiteX82" fmla="*/ 1809461 w 6447632"/>
              <a:gd name="connsiteY82" fmla="*/ 5648628 h 5753325"/>
              <a:gd name="connsiteX83" fmla="*/ 1745150 w 6447632"/>
              <a:gd name="connsiteY83" fmla="*/ 5693879 h 5753325"/>
              <a:gd name="connsiteX84" fmla="*/ 1713375 w 6447632"/>
              <a:gd name="connsiteY84" fmla="*/ 5684672 h 5753325"/>
              <a:gd name="connsiteX85" fmla="*/ 1707808 w 6447632"/>
              <a:gd name="connsiteY85" fmla="*/ 5682611 h 5753325"/>
              <a:gd name="connsiteX86" fmla="*/ 1679313 w 6447632"/>
              <a:gd name="connsiteY86" fmla="*/ 5672360 h 5753325"/>
              <a:gd name="connsiteX87" fmla="*/ 1646933 w 6447632"/>
              <a:gd name="connsiteY87" fmla="*/ 5666227 h 5753325"/>
              <a:gd name="connsiteX88" fmla="*/ 1610055 w 6447632"/>
              <a:gd name="connsiteY88" fmla="*/ 5673643 h 5753325"/>
              <a:gd name="connsiteX89" fmla="*/ 1437641 w 6447632"/>
              <a:gd name="connsiteY89" fmla="*/ 5723266 h 5753325"/>
              <a:gd name="connsiteX90" fmla="*/ 1332869 w 6447632"/>
              <a:gd name="connsiteY90" fmla="*/ 5744752 h 5753325"/>
              <a:gd name="connsiteX91" fmla="*/ 1290525 w 6447632"/>
              <a:gd name="connsiteY91" fmla="*/ 5740036 h 5753325"/>
              <a:gd name="connsiteX92" fmla="*/ 1233107 w 6447632"/>
              <a:gd name="connsiteY92" fmla="*/ 5742106 h 5753325"/>
              <a:gd name="connsiteX93" fmla="*/ 1214532 w 6447632"/>
              <a:gd name="connsiteY93" fmla="*/ 5753325 h 5753325"/>
              <a:gd name="connsiteX94" fmla="*/ 1199955 w 6447632"/>
              <a:gd name="connsiteY94" fmla="*/ 5744831 h 5753325"/>
              <a:gd name="connsiteX95" fmla="*/ 1162337 w 6447632"/>
              <a:gd name="connsiteY95" fmla="*/ 5738048 h 5753325"/>
              <a:gd name="connsiteX96" fmla="*/ 1053457 w 6447632"/>
              <a:gd name="connsiteY96" fmla="*/ 5688676 h 5753325"/>
              <a:gd name="connsiteX97" fmla="*/ 1025798 w 6447632"/>
              <a:gd name="connsiteY97" fmla="*/ 5673166 h 5753325"/>
              <a:gd name="connsiteX98" fmla="*/ 947900 w 6447632"/>
              <a:gd name="connsiteY98" fmla="*/ 5657848 h 5753325"/>
              <a:gd name="connsiteX99" fmla="*/ 815627 w 6447632"/>
              <a:gd name="connsiteY99" fmla="*/ 5642557 h 5753325"/>
              <a:gd name="connsiteX100" fmla="*/ 788251 w 6447632"/>
              <a:gd name="connsiteY100" fmla="*/ 5637065 h 5753325"/>
              <a:gd name="connsiteX101" fmla="*/ 767822 w 6447632"/>
              <a:gd name="connsiteY101" fmla="*/ 5623450 h 5753325"/>
              <a:gd name="connsiteX102" fmla="*/ 765791 w 6447632"/>
              <a:gd name="connsiteY102" fmla="*/ 5612539 h 5753325"/>
              <a:gd name="connsiteX103" fmla="*/ 751230 w 6447632"/>
              <a:gd name="connsiteY103" fmla="*/ 5608092 h 5753325"/>
              <a:gd name="connsiteX104" fmla="*/ 748008 w 6447632"/>
              <a:gd name="connsiteY104" fmla="*/ 5605052 h 5753325"/>
              <a:gd name="connsiteX105" fmla="*/ 728871 w 6447632"/>
              <a:gd name="connsiteY105" fmla="*/ 5589469 h 5753325"/>
              <a:gd name="connsiteX106" fmla="*/ 671898 w 6447632"/>
              <a:gd name="connsiteY106" fmla="*/ 5602363 h 5753325"/>
              <a:gd name="connsiteX107" fmla="*/ 615065 w 6447632"/>
              <a:gd name="connsiteY107" fmla="*/ 5580257 h 5753325"/>
              <a:gd name="connsiteX108" fmla="*/ 355785 w 6447632"/>
              <a:gd name="connsiteY108" fmla="*/ 5514383 h 5753325"/>
              <a:gd name="connsiteX109" fmla="*/ 102269 w 6447632"/>
              <a:gd name="connsiteY109" fmla="*/ 5524347 h 5753325"/>
              <a:gd name="connsiteX110" fmla="*/ 13160 w 6447632"/>
              <a:gd name="connsiteY110" fmla="*/ 5514159 h 5753325"/>
              <a:gd name="connsiteX111" fmla="*/ 0 w 6447632"/>
              <a:gd name="connsiteY111" fmla="*/ 5511735 h 5753325"/>
              <a:gd name="connsiteX112" fmla="*/ 0 w 6447632"/>
              <a:gd name="connsiteY112"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434072 w 6447632"/>
              <a:gd name="connsiteY12" fmla="*/ 910733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405877 w 6447632"/>
              <a:gd name="connsiteY13" fmla="*/ 1026728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71501 w 6447632"/>
              <a:gd name="connsiteY43" fmla="*/ 3462221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5154 w 6447632"/>
              <a:gd name="connsiteY44" fmla="*/ 3541065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29735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723992 w 6447632"/>
              <a:gd name="connsiteY41" fmla="*/ 2998752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77471 w 6447632"/>
              <a:gd name="connsiteY40" fmla="*/ 2901570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59177 w 6447632"/>
              <a:gd name="connsiteY24" fmla="*/ 1639513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68801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71722 w 6447632"/>
              <a:gd name="connsiteY15" fmla="*/ 1318080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62266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45206 w 6447632"/>
              <a:gd name="connsiteY13" fmla="*/ 1018060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54187 w 6447632"/>
              <a:gd name="connsiteY7" fmla="*/ 615799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58350 w 6447632"/>
              <a:gd name="connsiteY6" fmla="*/ 492529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344988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41532 w 6447632"/>
              <a:gd name="connsiteY14" fmla="*/ 1151111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34770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7632"/>
              <a:gd name="connsiteY0" fmla="*/ 0 h 5753325"/>
              <a:gd name="connsiteX1" fmla="*/ 6438980 w 6447632"/>
              <a:gd name="connsiteY1" fmla="*/ 0 h 5753325"/>
              <a:gd name="connsiteX2" fmla="*/ 6439047 w 6447632"/>
              <a:gd name="connsiteY2" fmla="*/ 147 h 5753325"/>
              <a:gd name="connsiteX3" fmla="*/ 6443456 w 6447632"/>
              <a:gd name="connsiteY3" fmla="*/ 130105 h 5753325"/>
              <a:gd name="connsiteX4" fmla="*/ 6447632 w 6447632"/>
              <a:gd name="connsiteY4" fmla="*/ 170016 h 5753325"/>
              <a:gd name="connsiteX5" fmla="*/ 6396598 w 6447632"/>
              <a:gd name="connsiteY5" fmla="*/ 274847 h 5753325"/>
              <a:gd name="connsiteX6" fmla="*/ 6337615 w 6447632"/>
              <a:gd name="connsiteY6" fmla="*/ 471794 h 5753325"/>
              <a:gd name="connsiteX7" fmla="*/ 6304423 w 6447632"/>
              <a:gd name="connsiteY7" fmla="*/ 582623 h 5753325"/>
              <a:gd name="connsiteX8" fmla="*/ 6303977 w 6447632"/>
              <a:gd name="connsiteY8" fmla="*/ 664291 h 5753325"/>
              <a:gd name="connsiteX9" fmla="*/ 6299372 w 6447632"/>
              <a:gd name="connsiteY9" fmla="*/ 697330 h 5753325"/>
              <a:gd name="connsiteX10" fmla="*/ 6309888 w 6447632"/>
              <a:gd name="connsiteY10" fmla="*/ 754001 h 5753325"/>
              <a:gd name="connsiteX11" fmla="*/ 6339879 w 6447632"/>
              <a:gd name="connsiteY11" fmla="*/ 811136 h 5753325"/>
              <a:gd name="connsiteX12" fmla="*/ 6330065 w 6447632"/>
              <a:gd name="connsiteY12" fmla="*/ 893399 h 5753325"/>
              <a:gd name="connsiteX13" fmla="*/ 6328618 w 6447632"/>
              <a:gd name="connsiteY13" fmla="*/ 1009766 h 5753325"/>
              <a:gd name="connsiteX14" fmla="*/ 6320797 w 6447632"/>
              <a:gd name="connsiteY14" fmla="*/ 1146964 h 5753325"/>
              <a:gd name="connsiteX15" fmla="*/ 6334400 w 6447632"/>
              <a:gd name="connsiteY15" fmla="*/ 1280757 h 5753325"/>
              <a:gd name="connsiteX16" fmla="*/ 6356023 w 6447632"/>
              <a:gd name="connsiteY16" fmla="*/ 1356227 h 5753325"/>
              <a:gd name="connsiteX17" fmla="*/ 6356157 w 6447632"/>
              <a:gd name="connsiteY17" fmla="*/ 1361967 h 5753325"/>
              <a:gd name="connsiteX18" fmla="*/ 6350613 w 6447632"/>
              <a:gd name="connsiteY18" fmla="*/ 1393569 h 5753325"/>
              <a:gd name="connsiteX19" fmla="*/ 6357062 w 6447632"/>
              <a:gd name="connsiteY19" fmla="*/ 1444071 h 5753325"/>
              <a:gd name="connsiteX20" fmla="*/ 6364832 w 6447632"/>
              <a:gd name="connsiteY20" fmla="*/ 1478763 h 5753325"/>
              <a:gd name="connsiteX21" fmla="*/ 6369745 w 6447632"/>
              <a:gd name="connsiteY21" fmla="*/ 1495680 h 5753325"/>
              <a:gd name="connsiteX22" fmla="*/ 6370898 w 6447632"/>
              <a:gd name="connsiteY22" fmla="*/ 1513331 h 5753325"/>
              <a:gd name="connsiteX23" fmla="*/ 6339773 w 6447632"/>
              <a:gd name="connsiteY23" fmla="*/ 1527414 h 5753325"/>
              <a:gd name="connsiteX24" fmla="*/ 6321854 w 6447632"/>
              <a:gd name="connsiteY24" fmla="*/ 1635366 h 5753325"/>
              <a:gd name="connsiteX25" fmla="*/ 6299489 w 6447632"/>
              <a:gd name="connsiteY25" fmla="*/ 1784860 h 5753325"/>
              <a:gd name="connsiteX26" fmla="*/ 6267878 w 6447632"/>
              <a:gd name="connsiteY26" fmla="*/ 1858572 h 5753325"/>
              <a:gd name="connsiteX27" fmla="*/ 6251146 w 6447632"/>
              <a:gd name="connsiteY27" fmla="*/ 1926167 h 5753325"/>
              <a:gd name="connsiteX28" fmla="*/ 6210686 w 6447632"/>
              <a:gd name="connsiteY28" fmla="*/ 2014834 h 5753325"/>
              <a:gd name="connsiteX29" fmla="*/ 6106652 w 6447632"/>
              <a:gd name="connsiteY29" fmla="*/ 2150572 h 5753325"/>
              <a:gd name="connsiteX30" fmla="*/ 6097813 w 6447632"/>
              <a:gd name="connsiteY30" fmla="*/ 2172208 h 5753325"/>
              <a:gd name="connsiteX31" fmla="*/ 6095990 w 6447632"/>
              <a:gd name="connsiteY31" fmla="*/ 2181185 h 5753325"/>
              <a:gd name="connsiteX32" fmla="*/ 6090126 w 6447632"/>
              <a:gd name="connsiteY32" fmla="*/ 2192533 h 5753325"/>
              <a:gd name="connsiteX33" fmla="*/ 6089503 w 6447632"/>
              <a:gd name="connsiteY33" fmla="*/ 2192543 h 5753325"/>
              <a:gd name="connsiteX34" fmla="*/ 6084946 w 6447632"/>
              <a:gd name="connsiteY34" fmla="*/ 2203694 h 5753325"/>
              <a:gd name="connsiteX35" fmla="*/ 5987861 w 6447632"/>
              <a:gd name="connsiteY35" fmla="*/ 2304868 h 5753325"/>
              <a:gd name="connsiteX36" fmla="*/ 5973439 w 6447632"/>
              <a:gd name="connsiteY36" fmla="*/ 2385635 h 5753325"/>
              <a:gd name="connsiteX37" fmla="*/ 5916727 w 6447632"/>
              <a:gd name="connsiteY37" fmla="*/ 2458777 h 5753325"/>
              <a:gd name="connsiteX38" fmla="*/ 5856524 w 6447632"/>
              <a:gd name="connsiteY38" fmla="*/ 2583281 h 5753325"/>
              <a:gd name="connsiteX39" fmla="*/ 5838091 w 6447632"/>
              <a:gd name="connsiteY39" fmla="*/ 2753474 h 5753325"/>
              <a:gd name="connsiteX40" fmla="*/ 5744296 w 6447632"/>
              <a:gd name="connsiteY40" fmla="*/ 2893276 h 5753325"/>
              <a:gd name="connsiteX41" fmla="*/ 5682522 w 6447632"/>
              <a:gd name="connsiteY41" fmla="*/ 3044368 h 5753325"/>
              <a:gd name="connsiteX42" fmla="*/ 5557886 w 6447632"/>
              <a:gd name="connsiteY42" fmla="*/ 3304853 h 5753325"/>
              <a:gd name="connsiteX43" fmla="*/ 5483942 w 6447632"/>
              <a:gd name="connsiteY43" fmla="*/ 3416604 h 5753325"/>
              <a:gd name="connsiteX44" fmla="*/ 5461007 w 6447632"/>
              <a:gd name="connsiteY44" fmla="*/ 3503742 h 5753325"/>
              <a:gd name="connsiteX45" fmla="*/ 5437889 w 6447632"/>
              <a:gd name="connsiteY45" fmla="*/ 3559927 h 5753325"/>
              <a:gd name="connsiteX46" fmla="*/ 5432770 w 6447632"/>
              <a:gd name="connsiteY46" fmla="*/ 3562948 h 5753325"/>
              <a:gd name="connsiteX47" fmla="*/ 5406795 w 6447632"/>
              <a:gd name="connsiteY47" fmla="*/ 3578594 h 5753325"/>
              <a:gd name="connsiteX48" fmla="*/ 5381495 w 6447632"/>
              <a:gd name="connsiteY48" fmla="*/ 3599883 h 5753325"/>
              <a:gd name="connsiteX49" fmla="*/ 5363689 w 6447632"/>
              <a:gd name="connsiteY49" fmla="*/ 3633299 h 5753325"/>
              <a:gd name="connsiteX50" fmla="*/ 5291870 w 6447632"/>
              <a:gd name="connsiteY50" fmla="*/ 3799039 h 5753325"/>
              <a:gd name="connsiteX51" fmla="*/ 5241600 w 6447632"/>
              <a:gd name="connsiteY51" fmla="*/ 3894238 h 5753325"/>
              <a:gd name="connsiteX52" fmla="*/ 5211041 w 6447632"/>
              <a:gd name="connsiteY52" fmla="*/ 3924184 h 5753325"/>
              <a:gd name="connsiteX53" fmla="*/ 5176073 w 6447632"/>
              <a:gd name="connsiteY53" fmla="*/ 3970179 h 5753325"/>
              <a:gd name="connsiteX54" fmla="*/ 5172826 w 6447632"/>
              <a:gd name="connsiteY54" fmla="*/ 3991773 h 5753325"/>
              <a:gd name="connsiteX55" fmla="*/ 5157053 w 6447632"/>
              <a:gd name="connsiteY55" fmla="*/ 3997708 h 5753325"/>
              <a:gd name="connsiteX56" fmla="*/ 5127922 w 6447632"/>
              <a:gd name="connsiteY56" fmla="*/ 4022660 h 5753325"/>
              <a:gd name="connsiteX57" fmla="*/ 5020872 w 6447632"/>
              <a:gd name="connsiteY57" fmla="*/ 4075951 h 5753325"/>
              <a:gd name="connsiteX58" fmla="*/ 4991410 w 6447632"/>
              <a:gd name="connsiteY58" fmla="*/ 4087598 h 5753325"/>
              <a:gd name="connsiteX59" fmla="*/ 4930112 w 6447632"/>
              <a:gd name="connsiteY59" fmla="*/ 4138459 h 5753325"/>
              <a:gd name="connsiteX60" fmla="*/ 4834224 w 6447632"/>
              <a:gd name="connsiteY60" fmla="*/ 4231643 h 5753325"/>
              <a:gd name="connsiteX61" fmla="*/ 4812599 w 6447632"/>
              <a:gd name="connsiteY61" fmla="*/ 4249449 h 5753325"/>
              <a:gd name="connsiteX62" fmla="*/ 4789188 w 6447632"/>
              <a:gd name="connsiteY62" fmla="*/ 4256678 h 5753325"/>
              <a:gd name="connsiteX63" fmla="*/ 4779554 w 6447632"/>
              <a:gd name="connsiteY63" fmla="*/ 4251313 h 5753325"/>
              <a:gd name="connsiteX64" fmla="*/ 4766885 w 6447632"/>
              <a:gd name="connsiteY64" fmla="*/ 4259812 h 5753325"/>
              <a:gd name="connsiteX65" fmla="*/ 4762510 w 6447632"/>
              <a:gd name="connsiteY65" fmla="*/ 4260383 h 5753325"/>
              <a:gd name="connsiteX66" fmla="*/ 4738416 w 6447632"/>
              <a:gd name="connsiteY66" fmla="*/ 4265355 h 5753325"/>
              <a:gd name="connsiteX67" fmla="*/ 4712007 w 6447632"/>
              <a:gd name="connsiteY67" fmla="*/ 4317892 h 5753325"/>
              <a:gd name="connsiteX68" fmla="*/ 4658930 w 6447632"/>
              <a:gd name="connsiteY68" fmla="*/ 4348041 h 5753325"/>
              <a:gd name="connsiteX69" fmla="*/ 4443526 w 6447632"/>
              <a:gd name="connsiteY69" fmla="*/ 4507851 h 5753325"/>
              <a:gd name="connsiteX70" fmla="*/ 4289766 w 6447632"/>
              <a:gd name="connsiteY70" fmla="*/ 4711450 h 5753325"/>
              <a:gd name="connsiteX71" fmla="*/ 4150870 w 6447632"/>
              <a:gd name="connsiteY71" fmla="*/ 4818480 h 5753325"/>
              <a:gd name="connsiteX72" fmla="*/ 4006639 w 6447632"/>
              <a:gd name="connsiteY72" fmla="*/ 4933815 h 5753325"/>
              <a:gd name="connsiteX73" fmla="*/ 3298210 w 6447632"/>
              <a:gd name="connsiteY73" fmla="*/ 5070790 h 5753325"/>
              <a:gd name="connsiteX74" fmla="*/ 2947678 w 6447632"/>
              <a:gd name="connsiteY74" fmla="*/ 5117869 h 5753325"/>
              <a:gd name="connsiteX75" fmla="*/ 2822169 w 6447632"/>
              <a:gd name="connsiteY75" fmla="*/ 5129396 h 5753325"/>
              <a:gd name="connsiteX76" fmla="*/ 2538773 w 6447632"/>
              <a:gd name="connsiteY76" fmla="*/ 5313397 h 5753325"/>
              <a:gd name="connsiteX77" fmla="*/ 2014500 w 6447632"/>
              <a:gd name="connsiteY77" fmla="*/ 5519744 h 5753325"/>
              <a:gd name="connsiteX78" fmla="*/ 1934391 w 6447632"/>
              <a:gd name="connsiteY78" fmla="*/ 5591335 h 5753325"/>
              <a:gd name="connsiteX79" fmla="*/ 1892550 w 6447632"/>
              <a:gd name="connsiteY79" fmla="*/ 5649708 h 5753325"/>
              <a:gd name="connsiteX80" fmla="*/ 1854769 w 6447632"/>
              <a:gd name="connsiteY80" fmla="*/ 5647691 h 5753325"/>
              <a:gd name="connsiteX81" fmla="*/ 1809461 w 6447632"/>
              <a:gd name="connsiteY81" fmla="*/ 5648628 h 5753325"/>
              <a:gd name="connsiteX82" fmla="*/ 1745150 w 6447632"/>
              <a:gd name="connsiteY82" fmla="*/ 5693879 h 5753325"/>
              <a:gd name="connsiteX83" fmla="*/ 1713375 w 6447632"/>
              <a:gd name="connsiteY83" fmla="*/ 5684672 h 5753325"/>
              <a:gd name="connsiteX84" fmla="*/ 1707808 w 6447632"/>
              <a:gd name="connsiteY84" fmla="*/ 5682611 h 5753325"/>
              <a:gd name="connsiteX85" fmla="*/ 1679313 w 6447632"/>
              <a:gd name="connsiteY85" fmla="*/ 5672360 h 5753325"/>
              <a:gd name="connsiteX86" fmla="*/ 1646933 w 6447632"/>
              <a:gd name="connsiteY86" fmla="*/ 5666227 h 5753325"/>
              <a:gd name="connsiteX87" fmla="*/ 1610055 w 6447632"/>
              <a:gd name="connsiteY87" fmla="*/ 5673643 h 5753325"/>
              <a:gd name="connsiteX88" fmla="*/ 1437641 w 6447632"/>
              <a:gd name="connsiteY88" fmla="*/ 5723266 h 5753325"/>
              <a:gd name="connsiteX89" fmla="*/ 1332869 w 6447632"/>
              <a:gd name="connsiteY89" fmla="*/ 5744752 h 5753325"/>
              <a:gd name="connsiteX90" fmla="*/ 1290525 w 6447632"/>
              <a:gd name="connsiteY90" fmla="*/ 5740036 h 5753325"/>
              <a:gd name="connsiteX91" fmla="*/ 1233107 w 6447632"/>
              <a:gd name="connsiteY91" fmla="*/ 5742106 h 5753325"/>
              <a:gd name="connsiteX92" fmla="*/ 1214532 w 6447632"/>
              <a:gd name="connsiteY92" fmla="*/ 5753325 h 5753325"/>
              <a:gd name="connsiteX93" fmla="*/ 1199955 w 6447632"/>
              <a:gd name="connsiteY93" fmla="*/ 5744831 h 5753325"/>
              <a:gd name="connsiteX94" fmla="*/ 1162337 w 6447632"/>
              <a:gd name="connsiteY94" fmla="*/ 5738048 h 5753325"/>
              <a:gd name="connsiteX95" fmla="*/ 1053457 w 6447632"/>
              <a:gd name="connsiteY95" fmla="*/ 5688676 h 5753325"/>
              <a:gd name="connsiteX96" fmla="*/ 1025798 w 6447632"/>
              <a:gd name="connsiteY96" fmla="*/ 5673166 h 5753325"/>
              <a:gd name="connsiteX97" fmla="*/ 947900 w 6447632"/>
              <a:gd name="connsiteY97" fmla="*/ 5657848 h 5753325"/>
              <a:gd name="connsiteX98" fmla="*/ 815627 w 6447632"/>
              <a:gd name="connsiteY98" fmla="*/ 5642557 h 5753325"/>
              <a:gd name="connsiteX99" fmla="*/ 788251 w 6447632"/>
              <a:gd name="connsiteY99" fmla="*/ 5637065 h 5753325"/>
              <a:gd name="connsiteX100" fmla="*/ 767822 w 6447632"/>
              <a:gd name="connsiteY100" fmla="*/ 5623450 h 5753325"/>
              <a:gd name="connsiteX101" fmla="*/ 765791 w 6447632"/>
              <a:gd name="connsiteY101" fmla="*/ 5612539 h 5753325"/>
              <a:gd name="connsiteX102" fmla="*/ 751230 w 6447632"/>
              <a:gd name="connsiteY102" fmla="*/ 5608092 h 5753325"/>
              <a:gd name="connsiteX103" fmla="*/ 748008 w 6447632"/>
              <a:gd name="connsiteY103" fmla="*/ 5605052 h 5753325"/>
              <a:gd name="connsiteX104" fmla="*/ 728871 w 6447632"/>
              <a:gd name="connsiteY104" fmla="*/ 5589469 h 5753325"/>
              <a:gd name="connsiteX105" fmla="*/ 671898 w 6447632"/>
              <a:gd name="connsiteY105" fmla="*/ 5602363 h 5753325"/>
              <a:gd name="connsiteX106" fmla="*/ 615065 w 6447632"/>
              <a:gd name="connsiteY106" fmla="*/ 5580257 h 5753325"/>
              <a:gd name="connsiteX107" fmla="*/ 355785 w 6447632"/>
              <a:gd name="connsiteY107" fmla="*/ 5514383 h 5753325"/>
              <a:gd name="connsiteX108" fmla="*/ 102269 w 6447632"/>
              <a:gd name="connsiteY108" fmla="*/ 5524347 h 5753325"/>
              <a:gd name="connsiteX109" fmla="*/ 13160 w 6447632"/>
              <a:gd name="connsiteY109" fmla="*/ 5514159 h 5753325"/>
              <a:gd name="connsiteX110" fmla="*/ 0 w 6447632"/>
              <a:gd name="connsiteY110" fmla="*/ 5511735 h 5753325"/>
              <a:gd name="connsiteX111" fmla="*/ 0 w 6447632"/>
              <a:gd name="connsiteY111" fmla="*/ 0 h 5753325"/>
              <a:gd name="connsiteX0" fmla="*/ 0 w 6443456"/>
              <a:gd name="connsiteY0" fmla="*/ 0 h 5753325"/>
              <a:gd name="connsiteX1" fmla="*/ 6438980 w 6443456"/>
              <a:gd name="connsiteY1" fmla="*/ 0 h 5753325"/>
              <a:gd name="connsiteX2" fmla="*/ 6439047 w 6443456"/>
              <a:gd name="connsiteY2" fmla="*/ 147 h 5753325"/>
              <a:gd name="connsiteX3" fmla="*/ 6443456 w 6443456"/>
              <a:gd name="connsiteY3" fmla="*/ 130105 h 5753325"/>
              <a:gd name="connsiteX4" fmla="*/ 6422751 w 6443456"/>
              <a:gd name="connsiteY4" fmla="*/ 174163 h 5753325"/>
              <a:gd name="connsiteX5" fmla="*/ 6396598 w 6443456"/>
              <a:gd name="connsiteY5" fmla="*/ 274847 h 5753325"/>
              <a:gd name="connsiteX6" fmla="*/ 6337615 w 6443456"/>
              <a:gd name="connsiteY6" fmla="*/ 471794 h 5753325"/>
              <a:gd name="connsiteX7" fmla="*/ 6304423 w 6443456"/>
              <a:gd name="connsiteY7" fmla="*/ 582623 h 5753325"/>
              <a:gd name="connsiteX8" fmla="*/ 6303977 w 6443456"/>
              <a:gd name="connsiteY8" fmla="*/ 664291 h 5753325"/>
              <a:gd name="connsiteX9" fmla="*/ 6299372 w 6443456"/>
              <a:gd name="connsiteY9" fmla="*/ 697330 h 5753325"/>
              <a:gd name="connsiteX10" fmla="*/ 6309888 w 6443456"/>
              <a:gd name="connsiteY10" fmla="*/ 754001 h 5753325"/>
              <a:gd name="connsiteX11" fmla="*/ 6339879 w 6443456"/>
              <a:gd name="connsiteY11" fmla="*/ 811136 h 5753325"/>
              <a:gd name="connsiteX12" fmla="*/ 6330065 w 6443456"/>
              <a:gd name="connsiteY12" fmla="*/ 893399 h 5753325"/>
              <a:gd name="connsiteX13" fmla="*/ 6328618 w 6443456"/>
              <a:gd name="connsiteY13" fmla="*/ 1009766 h 5753325"/>
              <a:gd name="connsiteX14" fmla="*/ 6320797 w 6443456"/>
              <a:gd name="connsiteY14" fmla="*/ 1146964 h 5753325"/>
              <a:gd name="connsiteX15" fmla="*/ 6334400 w 6443456"/>
              <a:gd name="connsiteY15" fmla="*/ 1280757 h 5753325"/>
              <a:gd name="connsiteX16" fmla="*/ 6356023 w 6443456"/>
              <a:gd name="connsiteY16" fmla="*/ 1356227 h 5753325"/>
              <a:gd name="connsiteX17" fmla="*/ 6356157 w 6443456"/>
              <a:gd name="connsiteY17" fmla="*/ 1361967 h 5753325"/>
              <a:gd name="connsiteX18" fmla="*/ 6350613 w 6443456"/>
              <a:gd name="connsiteY18" fmla="*/ 1393569 h 5753325"/>
              <a:gd name="connsiteX19" fmla="*/ 6357062 w 6443456"/>
              <a:gd name="connsiteY19" fmla="*/ 1444071 h 5753325"/>
              <a:gd name="connsiteX20" fmla="*/ 6364832 w 6443456"/>
              <a:gd name="connsiteY20" fmla="*/ 1478763 h 5753325"/>
              <a:gd name="connsiteX21" fmla="*/ 6369745 w 6443456"/>
              <a:gd name="connsiteY21" fmla="*/ 1495680 h 5753325"/>
              <a:gd name="connsiteX22" fmla="*/ 6370898 w 6443456"/>
              <a:gd name="connsiteY22" fmla="*/ 1513331 h 5753325"/>
              <a:gd name="connsiteX23" fmla="*/ 6339773 w 6443456"/>
              <a:gd name="connsiteY23" fmla="*/ 1527414 h 5753325"/>
              <a:gd name="connsiteX24" fmla="*/ 6321854 w 6443456"/>
              <a:gd name="connsiteY24" fmla="*/ 1635366 h 5753325"/>
              <a:gd name="connsiteX25" fmla="*/ 6299489 w 6443456"/>
              <a:gd name="connsiteY25" fmla="*/ 1784860 h 5753325"/>
              <a:gd name="connsiteX26" fmla="*/ 6267878 w 6443456"/>
              <a:gd name="connsiteY26" fmla="*/ 1858572 h 5753325"/>
              <a:gd name="connsiteX27" fmla="*/ 6251146 w 6443456"/>
              <a:gd name="connsiteY27" fmla="*/ 1926167 h 5753325"/>
              <a:gd name="connsiteX28" fmla="*/ 6210686 w 6443456"/>
              <a:gd name="connsiteY28" fmla="*/ 2014834 h 5753325"/>
              <a:gd name="connsiteX29" fmla="*/ 6106652 w 6443456"/>
              <a:gd name="connsiteY29" fmla="*/ 2150572 h 5753325"/>
              <a:gd name="connsiteX30" fmla="*/ 6097813 w 6443456"/>
              <a:gd name="connsiteY30" fmla="*/ 2172208 h 5753325"/>
              <a:gd name="connsiteX31" fmla="*/ 6095990 w 6443456"/>
              <a:gd name="connsiteY31" fmla="*/ 2181185 h 5753325"/>
              <a:gd name="connsiteX32" fmla="*/ 6090126 w 6443456"/>
              <a:gd name="connsiteY32" fmla="*/ 2192533 h 5753325"/>
              <a:gd name="connsiteX33" fmla="*/ 6089503 w 6443456"/>
              <a:gd name="connsiteY33" fmla="*/ 2192543 h 5753325"/>
              <a:gd name="connsiteX34" fmla="*/ 6084946 w 6443456"/>
              <a:gd name="connsiteY34" fmla="*/ 2203694 h 5753325"/>
              <a:gd name="connsiteX35" fmla="*/ 5987861 w 6443456"/>
              <a:gd name="connsiteY35" fmla="*/ 2304868 h 5753325"/>
              <a:gd name="connsiteX36" fmla="*/ 5973439 w 6443456"/>
              <a:gd name="connsiteY36" fmla="*/ 2385635 h 5753325"/>
              <a:gd name="connsiteX37" fmla="*/ 5916727 w 6443456"/>
              <a:gd name="connsiteY37" fmla="*/ 2458777 h 5753325"/>
              <a:gd name="connsiteX38" fmla="*/ 5856524 w 6443456"/>
              <a:gd name="connsiteY38" fmla="*/ 2583281 h 5753325"/>
              <a:gd name="connsiteX39" fmla="*/ 5838091 w 6443456"/>
              <a:gd name="connsiteY39" fmla="*/ 2753474 h 5753325"/>
              <a:gd name="connsiteX40" fmla="*/ 5744296 w 6443456"/>
              <a:gd name="connsiteY40" fmla="*/ 2893276 h 5753325"/>
              <a:gd name="connsiteX41" fmla="*/ 5682522 w 6443456"/>
              <a:gd name="connsiteY41" fmla="*/ 3044368 h 5753325"/>
              <a:gd name="connsiteX42" fmla="*/ 5557886 w 6443456"/>
              <a:gd name="connsiteY42" fmla="*/ 3304853 h 5753325"/>
              <a:gd name="connsiteX43" fmla="*/ 5483942 w 6443456"/>
              <a:gd name="connsiteY43" fmla="*/ 3416604 h 5753325"/>
              <a:gd name="connsiteX44" fmla="*/ 5461007 w 6443456"/>
              <a:gd name="connsiteY44" fmla="*/ 3503742 h 5753325"/>
              <a:gd name="connsiteX45" fmla="*/ 5437889 w 6443456"/>
              <a:gd name="connsiteY45" fmla="*/ 3559927 h 5753325"/>
              <a:gd name="connsiteX46" fmla="*/ 5432770 w 6443456"/>
              <a:gd name="connsiteY46" fmla="*/ 3562948 h 5753325"/>
              <a:gd name="connsiteX47" fmla="*/ 5406795 w 6443456"/>
              <a:gd name="connsiteY47" fmla="*/ 3578594 h 5753325"/>
              <a:gd name="connsiteX48" fmla="*/ 5381495 w 6443456"/>
              <a:gd name="connsiteY48" fmla="*/ 3599883 h 5753325"/>
              <a:gd name="connsiteX49" fmla="*/ 5363689 w 6443456"/>
              <a:gd name="connsiteY49" fmla="*/ 3633299 h 5753325"/>
              <a:gd name="connsiteX50" fmla="*/ 5291870 w 6443456"/>
              <a:gd name="connsiteY50" fmla="*/ 3799039 h 5753325"/>
              <a:gd name="connsiteX51" fmla="*/ 5241600 w 6443456"/>
              <a:gd name="connsiteY51" fmla="*/ 3894238 h 5753325"/>
              <a:gd name="connsiteX52" fmla="*/ 5211041 w 6443456"/>
              <a:gd name="connsiteY52" fmla="*/ 3924184 h 5753325"/>
              <a:gd name="connsiteX53" fmla="*/ 5176073 w 6443456"/>
              <a:gd name="connsiteY53" fmla="*/ 3970179 h 5753325"/>
              <a:gd name="connsiteX54" fmla="*/ 5172826 w 6443456"/>
              <a:gd name="connsiteY54" fmla="*/ 3991773 h 5753325"/>
              <a:gd name="connsiteX55" fmla="*/ 5157053 w 6443456"/>
              <a:gd name="connsiteY55" fmla="*/ 3997708 h 5753325"/>
              <a:gd name="connsiteX56" fmla="*/ 5127922 w 6443456"/>
              <a:gd name="connsiteY56" fmla="*/ 4022660 h 5753325"/>
              <a:gd name="connsiteX57" fmla="*/ 5020872 w 6443456"/>
              <a:gd name="connsiteY57" fmla="*/ 4075951 h 5753325"/>
              <a:gd name="connsiteX58" fmla="*/ 4991410 w 6443456"/>
              <a:gd name="connsiteY58" fmla="*/ 4087598 h 5753325"/>
              <a:gd name="connsiteX59" fmla="*/ 4930112 w 6443456"/>
              <a:gd name="connsiteY59" fmla="*/ 4138459 h 5753325"/>
              <a:gd name="connsiteX60" fmla="*/ 4834224 w 6443456"/>
              <a:gd name="connsiteY60" fmla="*/ 4231643 h 5753325"/>
              <a:gd name="connsiteX61" fmla="*/ 4812599 w 6443456"/>
              <a:gd name="connsiteY61" fmla="*/ 4249449 h 5753325"/>
              <a:gd name="connsiteX62" fmla="*/ 4789188 w 6443456"/>
              <a:gd name="connsiteY62" fmla="*/ 4256678 h 5753325"/>
              <a:gd name="connsiteX63" fmla="*/ 4779554 w 6443456"/>
              <a:gd name="connsiteY63" fmla="*/ 4251313 h 5753325"/>
              <a:gd name="connsiteX64" fmla="*/ 4766885 w 6443456"/>
              <a:gd name="connsiteY64" fmla="*/ 4259812 h 5753325"/>
              <a:gd name="connsiteX65" fmla="*/ 4762510 w 6443456"/>
              <a:gd name="connsiteY65" fmla="*/ 4260383 h 5753325"/>
              <a:gd name="connsiteX66" fmla="*/ 4738416 w 6443456"/>
              <a:gd name="connsiteY66" fmla="*/ 4265355 h 5753325"/>
              <a:gd name="connsiteX67" fmla="*/ 4712007 w 6443456"/>
              <a:gd name="connsiteY67" fmla="*/ 4317892 h 5753325"/>
              <a:gd name="connsiteX68" fmla="*/ 4658930 w 6443456"/>
              <a:gd name="connsiteY68" fmla="*/ 4348041 h 5753325"/>
              <a:gd name="connsiteX69" fmla="*/ 4443526 w 6443456"/>
              <a:gd name="connsiteY69" fmla="*/ 4507851 h 5753325"/>
              <a:gd name="connsiteX70" fmla="*/ 4289766 w 6443456"/>
              <a:gd name="connsiteY70" fmla="*/ 4711450 h 5753325"/>
              <a:gd name="connsiteX71" fmla="*/ 4150870 w 6443456"/>
              <a:gd name="connsiteY71" fmla="*/ 4818480 h 5753325"/>
              <a:gd name="connsiteX72" fmla="*/ 4006639 w 6443456"/>
              <a:gd name="connsiteY72" fmla="*/ 4933815 h 5753325"/>
              <a:gd name="connsiteX73" fmla="*/ 3298210 w 6443456"/>
              <a:gd name="connsiteY73" fmla="*/ 5070790 h 5753325"/>
              <a:gd name="connsiteX74" fmla="*/ 2947678 w 6443456"/>
              <a:gd name="connsiteY74" fmla="*/ 5117869 h 5753325"/>
              <a:gd name="connsiteX75" fmla="*/ 2822169 w 6443456"/>
              <a:gd name="connsiteY75" fmla="*/ 5129396 h 5753325"/>
              <a:gd name="connsiteX76" fmla="*/ 2538773 w 6443456"/>
              <a:gd name="connsiteY76" fmla="*/ 5313397 h 5753325"/>
              <a:gd name="connsiteX77" fmla="*/ 2014500 w 6443456"/>
              <a:gd name="connsiteY77" fmla="*/ 5519744 h 5753325"/>
              <a:gd name="connsiteX78" fmla="*/ 1934391 w 6443456"/>
              <a:gd name="connsiteY78" fmla="*/ 5591335 h 5753325"/>
              <a:gd name="connsiteX79" fmla="*/ 1892550 w 6443456"/>
              <a:gd name="connsiteY79" fmla="*/ 5649708 h 5753325"/>
              <a:gd name="connsiteX80" fmla="*/ 1854769 w 6443456"/>
              <a:gd name="connsiteY80" fmla="*/ 5647691 h 5753325"/>
              <a:gd name="connsiteX81" fmla="*/ 1809461 w 6443456"/>
              <a:gd name="connsiteY81" fmla="*/ 5648628 h 5753325"/>
              <a:gd name="connsiteX82" fmla="*/ 1745150 w 6443456"/>
              <a:gd name="connsiteY82" fmla="*/ 5693879 h 5753325"/>
              <a:gd name="connsiteX83" fmla="*/ 1713375 w 6443456"/>
              <a:gd name="connsiteY83" fmla="*/ 5684672 h 5753325"/>
              <a:gd name="connsiteX84" fmla="*/ 1707808 w 6443456"/>
              <a:gd name="connsiteY84" fmla="*/ 5682611 h 5753325"/>
              <a:gd name="connsiteX85" fmla="*/ 1679313 w 6443456"/>
              <a:gd name="connsiteY85" fmla="*/ 5672360 h 5753325"/>
              <a:gd name="connsiteX86" fmla="*/ 1646933 w 6443456"/>
              <a:gd name="connsiteY86" fmla="*/ 5666227 h 5753325"/>
              <a:gd name="connsiteX87" fmla="*/ 1610055 w 6443456"/>
              <a:gd name="connsiteY87" fmla="*/ 5673643 h 5753325"/>
              <a:gd name="connsiteX88" fmla="*/ 1437641 w 6443456"/>
              <a:gd name="connsiteY88" fmla="*/ 5723266 h 5753325"/>
              <a:gd name="connsiteX89" fmla="*/ 1332869 w 6443456"/>
              <a:gd name="connsiteY89" fmla="*/ 5744752 h 5753325"/>
              <a:gd name="connsiteX90" fmla="*/ 1290525 w 6443456"/>
              <a:gd name="connsiteY90" fmla="*/ 5740036 h 5753325"/>
              <a:gd name="connsiteX91" fmla="*/ 1233107 w 6443456"/>
              <a:gd name="connsiteY91" fmla="*/ 5742106 h 5753325"/>
              <a:gd name="connsiteX92" fmla="*/ 1214532 w 6443456"/>
              <a:gd name="connsiteY92" fmla="*/ 5753325 h 5753325"/>
              <a:gd name="connsiteX93" fmla="*/ 1199955 w 6443456"/>
              <a:gd name="connsiteY93" fmla="*/ 5744831 h 5753325"/>
              <a:gd name="connsiteX94" fmla="*/ 1162337 w 6443456"/>
              <a:gd name="connsiteY94" fmla="*/ 5738048 h 5753325"/>
              <a:gd name="connsiteX95" fmla="*/ 1053457 w 6443456"/>
              <a:gd name="connsiteY95" fmla="*/ 5688676 h 5753325"/>
              <a:gd name="connsiteX96" fmla="*/ 1025798 w 6443456"/>
              <a:gd name="connsiteY96" fmla="*/ 5673166 h 5753325"/>
              <a:gd name="connsiteX97" fmla="*/ 947900 w 6443456"/>
              <a:gd name="connsiteY97" fmla="*/ 5657848 h 5753325"/>
              <a:gd name="connsiteX98" fmla="*/ 815627 w 6443456"/>
              <a:gd name="connsiteY98" fmla="*/ 5642557 h 5753325"/>
              <a:gd name="connsiteX99" fmla="*/ 788251 w 6443456"/>
              <a:gd name="connsiteY99" fmla="*/ 5637065 h 5753325"/>
              <a:gd name="connsiteX100" fmla="*/ 767822 w 6443456"/>
              <a:gd name="connsiteY100" fmla="*/ 5623450 h 5753325"/>
              <a:gd name="connsiteX101" fmla="*/ 765791 w 6443456"/>
              <a:gd name="connsiteY101" fmla="*/ 5612539 h 5753325"/>
              <a:gd name="connsiteX102" fmla="*/ 751230 w 6443456"/>
              <a:gd name="connsiteY102" fmla="*/ 5608092 h 5753325"/>
              <a:gd name="connsiteX103" fmla="*/ 748008 w 6443456"/>
              <a:gd name="connsiteY103" fmla="*/ 5605052 h 5753325"/>
              <a:gd name="connsiteX104" fmla="*/ 728871 w 6443456"/>
              <a:gd name="connsiteY104" fmla="*/ 5589469 h 5753325"/>
              <a:gd name="connsiteX105" fmla="*/ 671898 w 6443456"/>
              <a:gd name="connsiteY105" fmla="*/ 5602363 h 5753325"/>
              <a:gd name="connsiteX106" fmla="*/ 615065 w 6443456"/>
              <a:gd name="connsiteY106" fmla="*/ 5580257 h 5753325"/>
              <a:gd name="connsiteX107" fmla="*/ 355785 w 6443456"/>
              <a:gd name="connsiteY107" fmla="*/ 5514383 h 5753325"/>
              <a:gd name="connsiteX108" fmla="*/ 102269 w 6443456"/>
              <a:gd name="connsiteY108" fmla="*/ 5524347 h 5753325"/>
              <a:gd name="connsiteX109" fmla="*/ 13160 w 6443456"/>
              <a:gd name="connsiteY109" fmla="*/ 5514159 h 5753325"/>
              <a:gd name="connsiteX110" fmla="*/ 0 w 6443456"/>
              <a:gd name="connsiteY110" fmla="*/ 5511735 h 5753325"/>
              <a:gd name="connsiteX111" fmla="*/ 0 w 6443456"/>
              <a:gd name="connsiteY111" fmla="*/ 0 h 575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6443456" h="5753325">
                <a:moveTo>
                  <a:pt x="0" y="0"/>
                </a:moveTo>
                <a:lnTo>
                  <a:pt x="6438980" y="0"/>
                </a:lnTo>
                <a:cubicBezTo>
                  <a:pt x="6439002" y="49"/>
                  <a:pt x="6439025" y="98"/>
                  <a:pt x="6439047" y="147"/>
                </a:cubicBezTo>
                <a:lnTo>
                  <a:pt x="6443456" y="130105"/>
                </a:lnTo>
                <a:cubicBezTo>
                  <a:pt x="6430828" y="154008"/>
                  <a:pt x="6411458" y="168030"/>
                  <a:pt x="6422751" y="174163"/>
                </a:cubicBezTo>
                <a:cubicBezTo>
                  <a:pt x="6418487" y="214830"/>
                  <a:pt x="6390727" y="235497"/>
                  <a:pt x="6396598" y="274847"/>
                </a:cubicBezTo>
                <a:cubicBezTo>
                  <a:pt x="6403386" y="335822"/>
                  <a:pt x="6333127" y="414969"/>
                  <a:pt x="6337615" y="471794"/>
                </a:cubicBezTo>
                <a:cubicBezTo>
                  <a:pt x="6324407" y="534783"/>
                  <a:pt x="6296331" y="556933"/>
                  <a:pt x="6304423" y="582623"/>
                </a:cubicBezTo>
                <a:cubicBezTo>
                  <a:pt x="6293676" y="611941"/>
                  <a:pt x="6296956" y="631352"/>
                  <a:pt x="6303977" y="664291"/>
                </a:cubicBezTo>
                <a:cubicBezTo>
                  <a:pt x="6302444" y="677879"/>
                  <a:pt x="6301462" y="685268"/>
                  <a:pt x="6299372" y="697330"/>
                </a:cubicBezTo>
                <a:cubicBezTo>
                  <a:pt x="6314387" y="714913"/>
                  <a:pt x="6313827" y="721408"/>
                  <a:pt x="6309888" y="754001"/>
                </a:cubicBezTo>
                <a:cubicBezTo>
                  <a:pt x="6306930" y="769492"/>
                  <a:pt x="6343751" y="814234"/>
                  <a:pt x="6339879" y="811136"/>
                </a:cubicBezTo>
                <a:lnTo>
                  <a:pt x="6330065" y="893399"/>
                </a:lnTo>
                <a:cubicBezTo>
                  <a:pt x="6341065" y="929331"/>
                  <a:pt x="6340586" y="969703"/>
                  <a:pt x="6328618" y="1009766"/>
                </a:cubicBezTo>
                <a:cubicBezTo>
                  <a:pt x="6286987" y="1110847"/>
                  <a:pt x="6336677" y="1067927"/>
                  <a:pt x="6320797" y="1146964"/>
                </a:cubicBezTo>
                <a:cubicBezTo>
                  <a:pt x="6308238" y="1199586"/>
                  <a:pt x="6355190" y="1221191"/>
                  <a:pt x="6334400" y="1280757"/>
                </a:cubicBezTo>
                <a:lnTo>
                  <a:pt x="6356023" y="1356227"/>
                </a:lnTo>
                <a:cubicBezTo>
                  <a:pt x="6356068" y="1358140"/>
                  <a:pt x="6356112" y="1360054"/>
                  <a:pt x="6356157" y="1361967"/>
                </a:cubicBezTo>
                <a:cubicBezTo>
                  <a:pt x="6355533" y="1373512"/>
                  <a:pt x="6353847" y="1384370"/>
                  <a:pt x="6350613" y="1393569"/>
                </a:cubicBezTo>
                <a:cubicBezTo>
                  <a:pt x="6364468" y="1383914"/>
                  <a:pt x="6345614" y="1435855"/>
                  <a:pt x="6357062" y="1444071"/>
                </a:cubicBezTo>
                <a:cubicBezTo>
                  <a:pt x="6366618" y="1448518"/>
                  <a:pt x="6363125" y="1465312"/>
                  <a:pt x="6364832" y="1478763"/>
                </a:cubicBezTo>
                <a:cubicBezTo>
                  <a:pt x="6367033" y="1481449"/>
                  <a:pt x="6368644" y="1487606"/>
                  <a:pt x="6369745" y="1495680"/>
                </a:cubicBezTo>
                <a:cubicBezTo>
                  <a:pt x="6370129" y="1501564"/>
                  <a:pt x="6370514" y="1507447"/>
                  <a:pt x="6370898" y="1513331"/>
                </a:cubicBezTo>
                <a:lnTo>
                  <a:pt x="6339773" y="1527414"/>
                </a:lnTo>
                <a:cubicBezTo>
                  <a:pt x="6334226" y="1566662"/>
                  <a:pt x="6321052" y="1604564"/>
                  <a:pt x="6321854" y="1635366"/>
                </a:cubicBezTo>
                <a:cubicBezTo>
                  <a:pt x="6320655" y="1701187"/>
                  <a:pt x="6292278" y="1721205"/>
                  <a:pt x="6299489" y="1784860"/>
                </a:cubicBezTo>
                <a:cubicBezTo>
                  <a:pt x="6294212" y="1831400"/>
                  <a:pt x="6277478" y="1829559"/>
                  <a:pt x="6267878" y="1858572"/>
                </a:cubicBezTo>
                <a:lnTo>
                  <a:pt x="6251146" y="1926167"/>
                </a:lnTo>
                <a:lnTo>
                  <a:pt x="6210686" y="2014834"/>
                </a:lnTo>
                <a:lnTo>
                  <a:pt x="6106652" y="2150572"/>
                </a:lnTo>
                <a:lnTo>
                  <a:pt x="6097813" y="2172208"/>
                </a:lnTo>
                <a:lnTo>
                  <a:pt x="6095990" y="2181185"/>
                </a:lnTo>
                <a:cubicBezTo>
                  <a:pt x="6094176" y="2187056"/>
                  <a:pt x="6092249" y="2190556"/>
                  <a:pt x="6090126" y="2192533"/>
                </a:cubicBezTo>
                <a:lnTo>
                  <a:pt x="6089503" y="2192543"/>
                </a:lnTo>
                <a:lnTo>
                  <a:pt x="6084946" y="2203694"/>
                </a:lnTo>
                <a:cubicBezTo>
                  <a:pt x="6068006" y="2222414"/>
                  <a:pt x="6006445" y="2274546"/>
                  <a:pt x="5987861" y="2304868"/>
                </a:cubicBezTo>
                <a:lnTo>
                  <a:pt x="5973439" y="2385635"/>
                </a:lnTo>
                <a:lnTo>
                  <a:pt x="5916727" y="2458777"/>
                </a:lnTo>
                <a:cubicBezTo>
                  <a:pt x="5897241" y="2491718"/>
                  <a:pt x="5869630" y="2534165"/>
                  <a:pt x="5856524" y="2583281"/>
                </a:cubicBezTo>
                <a:cubicBezTo>
                  <a:pt x="5857506" y="2592319"/>
                  <a:pt x="5833326" y="2744711"/>
                  <a:pt x="5838091" y="2753474"/>
                </a:cubicBezTo>
                <a:cubicBezTo>
                  <a:pt x="5785248" y="2871502"/>
                  <a:pt x="5778642" y="2803565"/>
                  <a:pt x="5744296" y="2893276"/>
                </a:cubicBezTo>
                <a:cubicBezTo>
                  <a:pt x="5695297" y="2988328"/>
                  <a:pt x="5724634" y="2958553"/>
                  <a:pt x="5682522" y="3044368"/>
                </a:cubicBezTo>
                <a:cubicBezTo>
                  <a:pt x="5632185" y="3125072"/>
                  <a:pt x="5597317" y="3217236"/>
                  <a:pt x="5557886" y="3304853"/>
                </a:cubicBezTo>
                <a:cubicBezTo>
                  <a:pt x="5482395" y="3325072"/>
                  <a:pt x="5519234" y="3371478"/>
                  <a:pt x="5483942" y="3416604"/>
                </a:cubicBezTo>
                <a:cubicBezTo>
                  <a:pt x="5462927" y="3437263"/>
                  <a:pt x="5484515" y="3475608"/>
                  <a:pt x="5461007" y="3503742"/>
                </a:cubicBezTo>
                <a:cubicBezTo>
                  <a:pt x="5452964" y="3510933"/>
                  <a:pt x="5447709" y="3554203"/>
                  <a:pt x="5437889" y="3559927"/>
                </a:cubicBezTo>
                <a:lnTo>
                  <a:pt x="5432770" y="3562948"/>
                </a:lnTo>
                <a:lnTo>
                  <a:pt x="5406795" y="3578594"/>
                </a:lnTo>
                <a:lnTo>
                  <a:pt x="5381495" y="3599883"/>
                </a:lnTo>
                <a:cubicBezTo>
                  <a:pt x="5373777" y="3608845"/>
                  <a:pt x="5367528" y="3619642"/>
                  <a:pt x="5363689" y="3633299"/>
                </a:cubicBezTo>
                <a:cubicBezTo>
                  <a:pt x="5370837" y="3689178"/>
                  <a:pt x="5280250" y="3728687"/>
                  <a:pt x="5291870" y="3799039"/>
                </a:cubicBezTo>
                <a:cubicBezTo>
                  <a:pt x="5291660" y="3823262"/>
                  <a:pt x="5263601" y="3888134"/>
                  <a:pt x="5241600" y="3894238"/>
                </a:cubicBezTo>
                <a:cubicBezTo>
                  <a:pt x="5232312" y="3906493"/>
                  <a:pt x="5231731" y="3924583"/>
                  <a:pt x="5211041" y="3924184"/>
                </a:cubicBezTo>
                <a:cubicBezTo>
                  <a:pt x="5184976" y="3926521"/>
                  <a:pt x="5198956" y="3986438"/>
                  <a:pt x="5176073" y="3970179"/>
                </a:cubicBezTo>
                <a:lnTo>
                  <a:pt x="5172826" y="3991773"/>
                </a:lnTo>
                <a:lnTo>
                  <a:pt x="5157053" y="3997708"/>
                </a:lnTo>
                <a:cubicBezTo>
                  <a:pt x="5140589" y="4003541"/>
                  <a:pt x="5128715" y="4008828"/>
                  <a:pt x="5127922" y="4022660"/>
                </a:cubicBezTo>
                <a:cubicBezTo>
                  <a:pt x="5105225" y="4035701"/>
                  <a:pt x="5043623" y="4065128"/>
                  <a:pt x="5020872" y="4075951"/>
                </a:cubicBezTo>
                <a:cubicBezTo>
                  <a:pt x="5006705" y="4069570"/>
                  <a:pt x="5001251" y="4081880"/>
                  <a:pt x="4991410" y="4087598"/>
                </a:cubicBezTo>
                <a:cubicBezTo>
                  <a:pt x="4974522" y="4085320"/>
                  <a:pt x="4937025" y="4121806"/>
                  <a:pt x="4930112" y="4138459"/>
                </a:cubicBezTo>
                <a:cubicBezTo>
                  <a:pt x="4918473" y="4190437"/>
                  <a:pt x="4844909" y="4190974"/>
                  <a:pt x="4834224" y="4231643"/>
                </a:cubicBezTo>
                <a:cubicBezTo>
                  <a:pt x="4827758" y="4239937"/>
                  <a:pt x="4820427" y="4245543"/>
                  <a:pt x="4812599" y="4249449"/>
                </a:cubicBezTo>
                <a:lnTo>
                  <a:pt x="4789188" y="4256678"/>
                </a:lnTo>
                <a:lnTo>
                  <a:pt x="4779554" y="4251313"/>
                </a:lnTo>
                <a:lnTo>
                  <a:pt x="4766885" y="4259812"/>
                </a:lnTo>
                <a:lnTo>
                  <a:pt x="4762510" y="4260383"/>
                </a:lnTo>
                <a:cubicBezTo>
                  <a:pt x="4754131" y="4261437"/>
                  <a:pt x="4745977" y="4262766"/>
                  <a:pt x="4738416" y="4265355"/>
                </a:cubicBezTo>
                <a:cubicBezTo>
                  <a:pt x="4764694" y="4302719"/>
                  <a:pt x="4678447" y="4293536"/>
                  <a:pt x="4712007" y="4317892"/>
                </a:cubicBezTo>
                <a:cubicBezTo>
                  <a:pt x="4675039" y="4338619"/>
                  <a:pt x="4716682" y="4356361"/>
                  <a:pt x="4658930" y="4348041"/>
                </a:cubicBezTo>
                <a:cubicBezTo>
                  <a:pt x="4614182" y="4379702"/>
                  <a:pt x="4505053" y="4447283"/>
                  <a:pt x="4443526" y="4507851"/>
                </a:cubicBezTo>
                <a:cubicBezTo>
                  <a:pt x="4410144" y="4540439"/>
                  <a:pt x="4338540" y="4659677"/>
                  <a:pt x="4289766" y="4711450"/>
                </a:cubicBezTo>
                <a:cubicBezTo>
                  <a:pt x="4238344" y="4747694"/>
                  <a:pt x="4215457" y="4807131"/>
                  <a:pt x="4150870" y="4818480"/>
                </a:cubicBezTo>
                <a:cubicBezTo>
                  <a:pt x="4103683" y="4855538"/>
                  <a:pt x="4148748" y="4891762"/>
                  <a:pt x="4006639" y="4933815"/>
                </a:cubicBezTo>
                <a:cubicBezTo>
                  <a:pt x="3736045" y="4990755"/>
                  <a:pt x="3474704" y="5040115"/>
                  <a:pt x="3298210" y="5070790"/>
                </a:cubicBezTo>
                <a:cubicBezTo>
                  <a:pt x="3121717" y="5101466"/>
                  <a:pt x="3041810" y="5115566"/>
                  <a:pt x="2947678" y="5117869"/>
                </a:cubicBezTo>
                <a:cubicBezTo>
                  <a:pt x="2853544" y="5120174"/>
                  <a:pt x="2858560" y="5135060"/>
                  <a:pt x="2822169" y="5129396"/>
                </a:cubicBezTo>
                <a:lnTo>
                  <a:pt x="2538773" y="5313397"/>
                </a:lnTo>
                <a:cubicBezTo>
                  <a:pt x="2405817" y="5334661"/>
                  <a:pt x="2144167" y="5431620"/>
                  <a:pt x="2014500" y="5519744"/>
                </a:cubicBezTo>
                <a:cubicBezTo>
                  <a:pt x="1982084" y="5541774"/>
                  <a:pt x="1956346" y="5565847"/>
                  <a:pt x="1934391" y="5591335"/>
                </a:cubicBezTo>
                <a:lnTo>
                  <a:pt x="1892550" y="5649708"/>
                </a:lnTo>
                <a:lnTo>
                  <a:pt x="1854769" y="5647691"/>
                </a:lnTo>
                <a:cubicBezTo>
                  <a:pt x="1838936" y="5647705"/>
                  <a:pt x="1823701" y="5648312"/>
                  <a:pt x="1809461" y="5648628"/>
                </a:cubicBezTo>
                <a:cubicBezTo>
                  <a:pt x="1834147" y="5698228"/>
                  <a:pt x="1737274" y="5633540"/>
                  <a:pt x="1745150" y="5693879"/>
                </a:cubicBezTo>
                <a:cubicBezTo>
                  <a:pt x="1734532" y="5692199"/>
                  <a:pt x="1724002" y="5688669"/>
                  <a:pt x="1713375" y="5684672"/>
                </a:cubicBezTo>
                <a:lnTo>
                  <a:pt x="1707808" y="5682611"/>
                </a:lnTo>
                <a:lnTo>
                  <a:pt x="1679313" y="5672360"/>
                </a:lnTo>
                <a:lnTo>
                  <a:pt x="1646933" y="5666227"/>
                </a:lnTo>
                <a:cubicBezTo>
                  <a:pt x="1635170" y="5665926"/>
                  <a:pt x="1622939" y="5667937"/>
                  <a:pt x="1610055" y="5673643"/>
                </a:cubicBezTo>
                <a:cubicBezTo>
                  <a:pt x="1571890" y="5714775"/>
                  <a:pt x="1484024" y="5669440"/>
                  <a:pt x="1437641" y="5723266"/>
                </a:cubicBezTo>
                <a:cubicBezTo>
                  <a:pt x="1418992" y="5738521"/>
                  <a:pt x="1351540" y="5757985"/>
                  <a:pt x="1332869" y="5744752"/>
                </a:cubicBezTo>
                <a:cubicBezTo>
                  <a:pt x="1317589" y="5745326"/>
                  <a:pt x="1303391" y="5756388"/>
                  <a:pt x="1290525" y="5740036"/>
                </a:cubicBezTo>
                <a:cubicBezTo>
                  <a:pt x="1272146" y="5721242"/>
                  <a:pt x="1235243" y="5770261"/>
                  <a:pt x="1233107" y="5742106"/>
                </a:cubicBezTo>
                <a:lnTo>
                  <a:pt x="1214532" y="5753325"/>
                </a:lnTo>
                <a:lnTo>
                  <a:pt x="1199955" y="5744831"/>
                </a:lnTo>
                <a:cubicBezTo>
                  <a:pt x="1185016" y="5735734"/>
                  <a:pt x="1173414" y="5729861"/>
                  <a:pt x="1162337" y="5738048"/>
                </a:cubicBezTo>
                <a:cubicBezTo>
                  <a:pt x="1137920" y="5728689"/>
                  <a:pt x="1076212" y="5699490"/>
                  <a:pt x="1053457" y="5688676"/>
                </a:cubicBezTo>
                <a:cubicBezTo>
                  <a:pt x="1049315" y="5673592"/>
                  <a:pt x="1036434" y="5677184"/>
                  <a:pt x="1025798" y="5673166"/>
                </a:cubicBezTo>
                <a:cubicBezTo>
                  <a:pt x="1016787" y="5658576"/>
                  <a:pt x="965030" y="5652626"/>
                  <a:pt x="947900" y="5657848"/>
                </a:cubicBezTo>
                <a:cubicBezTo>
                  <a:pt x="900757" y="5681878"/>
                  <a:pt x="853518" y="5624981"/>
                  <a:pt x="815627" y="5642557"/>
                </a:cubicBezTo>
                <a:cubicBezTo>
                  <a:pt x="805172" y="5642805"/>
                  <a:pt x="796221" y="5640669"/>
                  <a:pt x="788251" y="5637065"/>
                </a:cubicBezTo>
                <a:lnTo>
                  <a:pt x="767822" y="5623450"/>
                </a:lnTo>
                <a:lnTo>
                  <a:pt x="765791" y="5612539"/>
                </a:lnTo>
                <a:lnTo>
                  <a:pt x="751230" y="5608092"/>
                </a:lnTo>
                <a:lnTo>
                  <a:pt x="748008" y="5605052"/>
                </a:lnTo>
                <a:cubicBezTo>
                  <a:pt x="741868" y="5599203"/>
                  <a:pt x="735661" y="5593704"/>
                  <a:pt x="728871" y="5589469"/>
                </a:cubicBezTo>
                <a:cubicBezTo>
                  <a:pt x="717035" y="5633700"/>
                  <a:pt x="669153" y="5560747"/>
                  <a:pt x="671898" y="5602363"/>
                </a:cubicBezTo>
                <a:cubicBezTo>
                  <a:pt x="632522" y="5586794"/>
                  <a:pt x="645467" y="5630489"/>
                  <a:pt x="615065" y="5580257"/>
                </a:cubicBezTo>
                <a:cubicBezTo>
                  <a:pt x="562379" y="5565593"/>
                  <a:pt x="441250" y="5523701"/>
                  <a:pt x="355785" y="5514383"/>
                </a:cubicBezTo>
                <a:cubicBezTo>
                  <a:pt x="309622" y="5509152"/>
                  <a:pt x="172894" y="5529342"/>
                  <a:pt x="102269" y="5524347"/>
                </a:cubicBezTo>
                <a:cubicBezTo>
                  <a:pt x="72050" y="5515878"/>
                  <a:pt x="41939" y="5516649"/>
                  <a:pt x="13160" y="5514159"/>
                </a:cubicBezTo>
                <a:lnTo>
                  <a:pt x="0" y="551173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1EFD6B96-5BC6-6CF8-6450-DB1D84F6B572}"/>
              </a:ext>
            </a:extLst>
          </p:cNvPr>
          <p:cNvSpPr>
            <a:spLocks noGrp="1"/>
          </p:cNvSpPr>
          <p:nvPr>
            <p:ph type="title"/>
          </p:nvPr>
        </p:nvSpPr>
        <p:spPr>
          <a:xfrm>
            <a:off x="0" y="-5000"/>
            <a:ext cx="5297130" cy="1352019"/>
          </a:xfrm>
        </p:spPr>
        <p:txBody>
          <a:bodyPr anchor="b">
            <a:normAutofit/>
          </a:bodyPr>
          <a:lstStyle/>
          <a:p>
            <a:pPr algn="ctr"/>
            <a:r>
              <a:rPr lang="es-VE" sz="3000" dirty="0" err="1"/>
              <a:t>Acceptable</a:t>
            </a:r>
            <a:r>
              <a:rPr lang="es-VE" sz="3000" dirty="0"/>
              <a:t> Data </a:t>
            </a:r>
            <a:r>
              <a:rPr lang="es-VE" sz="3000" dirty="0" err="1"/>
              <a:t>Sharing</a:t>
            </a:r>
            <a:r>
              <a:rPr lang="es-VE" sz="3000" dirty="0"/>
              <a:t> </a:t>
            </a:r>
            <a:r>
              <a:rPr lang="es-VE" sz="3000" dirty="0" err="1"/>
              <a:t>Methods</a:t>
            </a:r>
            <a:r>
              <a:rPr lang="es-VE" sz="3000" dirty="0"/>
              <a:t> </a:t>
            </a:r>
          </a:p>
        </p:txBody>
      </p:sp>
      <p:sp>
        <p:nvSpPr>
          <p:cNvPr id="20" name="Freeform: Shape 19">
            <a:extLst>
              <a:ext uri="{FF2B5EF4-FFF2-40B4-BE49-F238E27FC236}">
                <a16:creationId xmlns:a16="http://schemas.microsoft.com/office/drawing/2014/main" id="{CF93DC6C-1BFD-4414-BF23-471C8831C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664" y="3440576"/>
            <a:ext cx="4114800" cy="2675059"/>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508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ráfico 3">
            <a:extLst>
              <a:ext uri="{FF2B5EF4-FFF2-40B4-BE49-F238E27FC236}">
                <a16:creationId xmlns:a16="http://schemas.microsoft.com/office/drawing/2014/main" id="{F7E04FDB-4BC8-5509-D89D-102BA678A629}"/>
              </a:ext>
            </a:extLst>
          </p:cNvPr>
          <p:cNvPicPr>
            <a:picLocks noChangeAspect="1"/>
          </p:cNvPicPr>
          <p:nvPr/>
        </p:nvPicPr>
        <p:blipFill>
          <a:blip r:embed="rId2">
            <a:extLst>
              <a:ext uri="{96DAC541-7B7A-43D3-8B79-37D633B846F1}">
                <asvg:svgBlip xmlns:asvg="http://schemas.microsoft.com/office/drawing/2016/SVG/main" r:embed="rId3"/>
              </a:ext>
              <a:ext uri="{837473B0-CC2E-450A-ABE3-18F120FF3D39}">
                <a1611:picAttrSrcUrl xmlns:a1611="http://schemas.microsoft.com/office/drawing/2016/11/main" r:id="rId4"/>
              </a:ext>
            </a:extLst>
          </a:blip>
          <a:stretch>
            <a:fillRect/>
          </a:stretch>
        </p:blipFill>
        <p:spPr>
          <a:xfrm>
            <a:off x="1347746" y="3555468"/>
            <a:ext cx="3240635" cy="2450885"/>
          </a:xfrm>
          <a:prstGeom prst="rect">
            <a:avLst/>
          </a:prstGeom>
        </p:spPr>
      </p:pic>
      <p:sp>
        <p:nvSpPr>
          <p:cNvPr id="22" name="Rectangle 6">
            <a:extLst>
              <a:ext uri="{FF2B5EF4-FFF2-40B4-BE49-F238E27FC236}">
                <a16:creationId xmlns:a16="http://schemas.microsoft.com/office/drawing/2014/main" id="{001928A5-13A8-4372-8A77-BCAAE555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4188" y="5840345"/>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DC6EE555-765E-DB54-97FC-7A4F247DAD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26013" y="79672"/>
            <a:ext cx="2504350" cy="626088"/>
          </a:xfrm>
          <a:prstGeom prst="rect">
            <a:avLst/>
          </a:prstGeom>
          <a:noFill/>
          <a:ln>
            <a:noFill/>
          </a:ln>
        </p:spPr>
      </p:pic>
      <p:pic>
        <p:nvPicPr>
          <p:cNvPr id="15" name="Imagen 14">
            <a:extLst>
              <a:ext uri="{FF2B5EF4-FFF2-40B4-BE49-F238E27FC236}">
                <a16:creationId xmlns:a16="http://schemas.microsoft.com/office/drawing/2014/main" id="{A3B425BE-30CC-177A-32B8-9431AF99EB33}"/>
              </a:ext>
            </a:extLst>
          </p:cNvPr>
          <p:cNvPicPr>
            <a:picLocks noChangeAspect="1"/>
          </p:cNvPicPr>
          <p:nvPr/>
        </p:nvPicPr>
        <p:blipFill>
          <a:blip r:embed="rId6"/>
          <a:stretch>
            <a:fillRect/>
          </a:stretch>
        </p:blipFill>
        <p:spPr>
          <a:xfrm>
            <a:off x="146961" y="6260437"/>
            <a:ext cx="885949" cy="571580"/>
          </a:xfrm>
          <a:prstGeom prst="rect">
            <a:avLst/>
          </a:prstGeom>
        </p:spPr>
      </p:pic>
      <p:pic>
        <p:nvPicPr>
          <p:cNvPr id="21" name="Gráfico 20" descr="Hogar con relleno sólido">
            <a:hlinkClick r:id="rId7" action="ppaction://hlinksldjump"/>
            <a:extLst>
              <a:ext uri="{FF2B5EF4-FFF2-40B4-BE49-F238E27FC236}">
                <a16:creationId xmlns:a16="http://schemas.microsoft.com/office/drawing/2014/main" id="{03FCE1B0-4562-AD89-0608-957046E4BB7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54465" y="0"/>
            <a:ext cx="437535" cy="437535"/>
          </a:xfrm>
          <a:prstGeom prst="rect">
            <a:avLst/>
          </a:prstGeom>
        </p:spPr>
      </p:pic>
      <p:pic>
        <p:nvPicPr>
          <p:cNvPr id="23" name="Gráfico 22" descr="Icono de menú de hamburguesa con relleno sólido">
            <a:hlinkClick r:id="rId10" action="ppaction://hlinksldjump"/>
            <a:extLst>
              <a:ext uri="{FF2B5EF4-FFF2-40B4-BE49-F238E27FC236}">
                <a16:creationId xmlns:a16="http://schemas.microsoft.com/office/drawing/2014/main" id="{FDBD5C9D-605E-6D40-4E31-D4F2D2EFA7D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1754465" y="437535"/>
            <a:ext cx="437535" cy="437535"/>
          </a:xfrm>
          <a:prstGeom prst="rect">
            <a:avLst/>
          </a:prstGeom>
        </p:spPr>
      </p:pic>
      <p:pic>
        <p:nvPicPr>
          <p:cNvPr id="24" name="Gráfico 23" descr="Rebobinar con relleno sólido">
            <a:hlinkClick r:id="" action="ppaction://hlinkshowjump?jump=previousslide"/>
            <a:extLst>
              <a:ext uri="{FF2B5EF4-FFF2-40B4-BE49-F238E27FC236}">
                <a16:creationId xmlns:a16="http://schemas.microsoft.com/office/drawing/2014/main" id="{1DD49B63-63CE-B26B-51AC-39D786CA44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22779" y="6427080"/>
            <a:ext cx="519300" cy="519300"/>
          </a:xfrm>
          <a:prstGeom prst="rect">
            <a:avLst/>
          </a:prstGeom>
        </p:spPr>
      </p:pic>
      <p:pic>
        <p:nvPicPr>
          <p:cNvPr id="25" name="Gráfico 24" descr="Avance rápido con relleno sólido">
            <a:hlinkClick r:id="" action="ppaction://hlinkshowjump?jump=nextslide"/>
            <a:extLst>
              <a:ext uri="{FF2B5EF4-FFF2-40B4-BE49-F238E27FC236}">
                <a16:creationId xmlns:a16="http://schemas.microsoft.com/office/drawing/2014/main" id="{9CFD86DC-B048-D112-15EC-AAC7B427B05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272860" y="6427080"/>
            <a:ext cx="519300" cy="519300"/>
          </a:xfrm>
          <a:prstGeom prst="rect">
            <a:avLst/>
          </a:prstGeom>
        </p:spPr>
      </p:pic>
      <p:sp>
        <p:nvSpPr>
          <p:cNvPr id="34" name="Marcador de contenido 2">
            <a:extLst>
              <a:ext uri="{FF2B5EF4-FFF2-40B4-BE49-F238E27FC236}">
                <a16:creationId xmlns:a16="http://schemas.microsoft.com/office/drawing/2014/main" id="{C2AEE4DF-8E0B-7A47-C949-4E3EA27A0116}"/>
              </a:ext>
            </a:extLst>
          </p:cNvPr>
          <p:cNvSpPr>
            <a:spLocks noGrp="1"/>
          </p:cNvSpPr>
          <p:nvPr>
            <p:ph idx="1"/>
          </p:nvPr>
        </p:nvSpPr>
        <p:spPr>
          <a:xfrm>
            <a:off x="339307" y="1855689"/>
            <a:ext cx="5324475" cy="819769"/>
          </a:xfrm>
        </p:spPr>
        <p:txBody>
          <a:bodyPr>
            <a:normAutofit/>
          </a:bodyPr>
          <a:lstStyle/>
          <a:p>
            <a:pPr marL="0" indent="0">
              <a:buNone/>
            </a:pPr>
            <a:r>
              <a:rPr lang="es-VE" sz="2400" i="1" dirty="0"/>
              <a:t>Económicas CUC </a:t>
            </a:r>
            <a:r>
              <a:rPr lang="en-US" sz="2400" dirty="0">
                <a:solidFill>
                  <a:schemeClr val="bg2">
                    <a:lumMod val="50000"/>
                  </a:schemeClr>
                </a:solidFill>
              </a:rPr>
              <a:t>supports the Following data sharing methods:</a:t>
            </a:r>
          </a:p>
          <a:p>
            <a:pPr marL="0" indent="0">
              <a:buNone/>
            </a:pPr>
            <a:endParaRPr lang="es-CO" sz="2400" dirty="0">
              <a:solidFill>
                <a:schemeClr val="bg2">
                  <a:lumMod val="50000"/>
                </a:schemeClr>
              </a:solidFill>
            </a:endParaRPr>
          </a:p>
        </p:txBody>
      </p:sp>
      <p:sp>
        <p:nvSpPr>
          <p:cNvPr id="38" name="Forma libre: forma 37">
            <a:extLst>
              <a:ext uri="{FF2B5EF4-FFF2-40B4-BE49-F238E27FC236}">
                <a16:creationId xmlns:a16="http://schemas.microsoft.com/office/drawing/2014/main" id="{95DB543D-61D2-2F55-5B14-EB1CFFBE9348}"/>
              </a:ext>
            </a:extLst>
          </p:cNvPr>
          <p:cNvSpPr/>
          <p:nvPr/>
        </p:nvSpPr>
        <p:spPr>
          <a:xfrm>
            <a:off x="6630925" y="3876229"/>
            <a:ext cx="5393361" cy="1362274"/>
          </a:xfrm>
          <a:custGeom>
            <a:avLst/>
            <a:gdLst>
              <a:gd name="connsiteX0" fmla="*/ 0 w 5393361"/>
              <a:gd name="connsiteY0" fmla="*/ 420591 h 1200899"/>
              <a:gd name="connsiteX1" fmla="*/ 2546568 w 5393361"/>
              <a:gd name="connsiteY1" fmla="*/ 420591 h 1200899"/>
              <a:gd name="connsiteX2" fmla="*/ 2546568 w 5393361"/>
              <a:gd name="connsiteY2" fmla="*/ 300225 h 1200899"/>
              <a:gd name="connsiteX3" fmla="*/ 2396456 w 5393361"/>
              <a:gd name="connsiteY3" fmla="*/ 300225 h 1200899"/>
              <a:gd name="connsiteX4" fmla="*/ 2696681 w 5393361"/>
              <a:gd name="connsiteY4" fmla="*/ 0 h 1200899"/>
              <a:gd name="connsiteX5" fmla="*/ 2996905 w 5393361"/>
              <a:gd name="connsiteY5" fmla="*/ 300225 h 1200899"/>
              <a:gd name="connsiteX6" fmla="*/ 2846793 w 5393361"/>
              <a:gd name="connsiteY6" fmla="*/ 300225 h 1200899"/>
              <a:gd name="connsiteX7" fmla="*/ 2846793 w 5393361"/>
              <a:gd name="connsiteY7" fmla="*/ 420591 h 1200899"/>
              <a:gd name="connsiteX8" fmla="*/ 5393361 w 5393361"/>
              <a:gd name="connsiteY8" fmla="*/ 420591 h 1200899"/>
              <a:gd name="connsiteX9" fmla="*/ 5393361 w 5393361"/>
              <a:gd name="connsiteY9" fmla="*/ 1200899 h 1200899"/>
              <a:gd name="connsiteX10" fmla="*/ 0 w 5393361"/>
              <a:gd name="connsiteY10" fmla="*/ 1200899 h 1200899"/>
              <a:gd name="connsiteX11" fmla="*/ 0 w 5393361"/>
              <a:gd name="connsiteY11" fmla="*/ 420591 h 120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361" h="1200899">
                <a:moveTo>
                  <a:pt x="5393361" y="780308"/>
                </a:moveTo>
                <a:lnTo>
                  <a:pt x="2846793" y="780308"/>
                </a:lnTo>
                <a:lnTo>
                  <a:pt x="2846793" y="900674"/>
                </a:lnTo>
                <a:lnTo>
                  <a:pt x="2996905" y="900674"/>
                </a:lnTo>
                <a:lnTo>
                  <a:pt x="2696680" y="1200898"/>
                </a:lnTo>
                <a:lnTo>
                  <a:pt x="2396456" y="900674"/>
                </a:lnTo>
                <a:lnTo>
                  <a:pt x="2546568" y="900674"/>
                </a:lnTo>
                <a:lnTo>
                  <a:pt x="2546568" y="780308"/>
                </a:lnTo>
                <a:lnTo>
                  <a:pt x="0" y="780308"/>
                </a:lnTo>
                <a:lnTo>
                  <a:pt x="0" y="1"/>
                </a:lnTo>
                <a:lnTo>
                  <a:pt x="5393361" y="1"/>
                </a:lnTo>
                <a:lnTo>
                  <a:pt x="5393361" y="780308"/>
                </a:lnTo>
                <a:close/>
              </a:path>
            </a:pathLst>
          </a:custGeom>
        </p:spPr>
        <p:style>
          <a:lnRef idx="2">
            <a:schemeClr val="lt1">
              <a:hueOff val="0"/>
              <a:satOff val="0"/>
              <a:lumOff val="0"/>
              <a:alphaOff val="0"/>
            </a:schemeClr>
          </a:lnRef>
          <a:fillRef idx="1">
            <a:schemeClr val="accent2">
              <a:shade val="80000"/>
              <a:hueOff val="-151668"/>
              <a:satOff val="2837"/>
              <a:lumOff val="9040"/>
              <a:alphaOff val="0"/>
            </a:schemeClr>
          </a:fillRef>
          <a:effectRef idx="0">
            <a:schemeClr val="accent2">
              <a:shade val="80000"/>
              <a:hueOff val="-151668"/>
              <a:satOff val="2837"/>
              <a:lumOff val="9040"/>
              <a:alphaOff val="0"/>
            </a:schemeClr>
          </a:effectRef>
          <a:fontRef idx="minor">
            <a:schemeClr val="lt1"/>
          </a:fontRef>
        </p:style>
        <p:txBody>
          <a:bodyPr spcFirstLastPara="0" vert="horz" wrap="square" lIns="99568" tIns="99569" rIns="99568" bIns="520159" numCol="1" spcCol="1270" anchor="ctr" anchorCtr="0">
            <a:noAutofit/>
          </a:bodyPr>
          <a:lstStyle/>
          <a:p>
            <a:pPr lvl="0" algn="ctr" defTabSz="622300">
              <a:lnSpc>
                <a:spcPct val="90000"/>
              </a:lnSpc>
              <a:spcBef>
                <a:spcPct val="0"/>
              </a:spcBef>
              <a:spcAft>
                <a:spcPct val="35000"/>
              </a:spcAft>
            </a:pPr>
            <a:r>
              <a:rPr lang="en-US" sz="1600" i="1" dirty="0"/>
              <a:t>Institutional Archives or Specialized Repositories: If general repositories are not possible, data can be stored in institutional archives or repositories specialized in research.</a:t>
            </a:r>
            <a:endParaRPr lang="en-US" sz="1600" kern="1200" dirty="0"/>
          </a:p>
        </p:txBody>
      </p:sp>
      <p:sp>
        <p:nvSpPr>
          <p:cNvPr id="39" name="Forma libre: forma 38">
            <a:extLst>
              <a:ext uri="{FF2B5EF4-FFF2-40B4-BE49-F238E27FC236}">
                <a16:creationId xmlns:a16="http://schemas.microsoft.com/office/drawing/2014/main" id="{1C0FA756-2247-BD1F-0997-93E4BA8CAD6E}"/>
              </a:ext>
            </a:extLst>
          </p:cNvPr>
          <p:cNvSpPr/>
          <p:nvPr/>
        </p:nvSpPr>
        <p:spPr>
          <a:xfrm>
            <a:off x="6650785" y="2733904"/>
            <a:ext cx="5393361" cy="1142325"/>
          </a:xfrm>
          <a:custGeom>
            <a:avLst/>
            <a:gdLst>
              <a:gd name="connsiteX0" fmla="*/ 0 w 5393361"/>
              <a:gd name="connsiteY0" fmla="*/ 420591 h 1200899"/>
              <a:gd name="connsiteX1" fmla="*/ 2546568 w 5393361"/>
              <a:gd name="connsiteY1" fmla="*/ 420591 h 1200899"/>
              <a:gd name="connsiteX2" fmla="*/ 2546568 w 5393361"/>
              <a:gd name="connsiteY2" fmla="*/ 300225 h 1200899"/>
              <a:gd name="connsiteX3" fmla="*/ 2396456 w 5393361"/>
              <a:gd name="connsiteY3" fmla="*/ 300225 h 1200899"/>
              <a:gd name="connsiteX4" fmla="*/ 2696681 w 5393361"/>
              <a:gd name="connsiteY4" fmla="*/ 0 h 1200899"/>
              <a:gd name="connsiteX5" fmla="*/ 2996905 w 5393361"/>
              <a:gd name="connsiteY5" fmla="*/ 300225 h 1200899"/>
              <a:gd name="connsiteX6" fmla="*/ 2846793 w 5393361"/>
              <a:gd name="connsiteY6" fmla="*/ 300225 h 1200899"/>
              <a:gd name="connsiteX7" fmla="*/ 2846793 w 5393361"/>
              <a:gd name="connsiteY7" fmla="*/ 420591 h 1200899"/>
              <a:gd name="connsiteX8" fmla="*/ 5393361 w 5393361"/>
              <a:gd name="connsiteY8" fmla="*/ 420591 h 1200899"/>
              <a:gd name="connsiteX9" fmla="*/ 5393361 w 5393361"/>
              <a:gd name="connsiteY9" fmla="*/ 1200899 h 1200899"/>
              <a:gd name="connsiteX10" fmla="*/ 0 w 5393361"/>
              <a:gd name="connsiteY10" fmla="*/ 1200899 h 1200899"/>
              <a:gd name="connsiteX11" fmla="*/ 0 w 5393361"/>
              <a:gd name="connsiteY11" fmla="*/ 420591 h 120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361" h="1200899">
                <a:moveTo>
                  <a:pt x="5393361" y="780308"/>
                </a:moveTo>
                <a:lnTo>
                  <a:pt x="2846793" y="780308"/>
                </a:lnTo>
                <a:lnTo>
                  <a:pt x="2846793" y="900674"/>
                </a:lnTo>
                <a:lnTo>
                  <a:pt x="2996905" y="900674"/>
                </a:lnTo>
                <a:lnTo>
                  <a:pt x="2696680" y="1200898"/>
                </a:lnTo>
                <a:lnTo>
                  <a:pt x="2396456" y="900674"/>
                </a:lnTo>
                <a:lnTo>
                  <a:pt x="2546568" y="900674"/>
                </a:lnTo>
                <a:lnTo>
                  <a:pt x="2546568" y="780308"/>
                </a:lnTo>
                <a:lnTo>
                  <a:pt x="0" y="780308"/>
                </a:lnTo>
                <a:lnTo>
                  <a:pt x="0" y="1"/>
                </a:lnTo>
                <a:lnTo>
                  <a:pt x="5393361" y="1"/>
                </a:lnTo>
                <a:lnTo>
                  <a:pt x="5393361" y="780308"/>
                </a:lnTo>
                <a:close/>
              </a:path>
            </a:pathLst>
          </a:custGeom>
        </p:spPr>
        <p:style>
          <a:lnRef idx="2">
            <a:schemeClr val="lt1">
              <a:hueOff val="0"/>
              <a:satOff val="0"/>
              <a:lumOff val="0"/>
              <a:alphaOff val="0"/>
            </a:schemeClr>
          </a:lnRef>
          <a:fillRef idx="1">
            <a:schemeClr val="accent2">
              <a:shade val="80000"/>
              <a:hueOff val="-303336"/>
              <a:satOff val="5673"/>
              <a:lumOff val="18081"/>
              <a:alphaOff val="0"/>
            </a:schemeClr>
          </a:fillRef>
          <a:effectRef idx="0">
            <a:schemeClr val="accent2">
              <a:shade val="80000"/>
              <a:hueOff val="-303336"/>
              <a:satOff val="5673"/>
              <a:lumOff val="18081"/>
              <a:alphaOff val="0"/>
            </a:schemeClr>
          </a:effectRef>
          <a:fontRef idx="minor">
            <a:schemeClr val="lt1"/>
          </a:fontRef>
        </p:style>
        <p:txBody>
          <a:bodyPr spcFirstLastPara="0" vert="horz" wrap="square" lIns="99567" tIns="99569" rIns="99568" bIns="520159" numCol="1" spcCol="1270" anchor="ctr" anchorCtr="0">
            <a:noAutofit/>
          </a:bodyPr>
          <a:lstStyle/>
          <a:p>
            <a:pPr lvl="0" algn="ctr" defTabSz="622300">
              <a:lnSpc>
                <a:spcPct val="90000"/>
              </a:lnSpc>
              <a:spcBef>
                <a:spcPct val="0"/>
              </a:spcBef>
              <a:spcAft>
                <a:spcPct val="35000"/>
              </a:spcAft>
            </a:pPr>
            <a:r>
              <a:rPr lang="en-US" sz="1600" i="1" dirty="0"/>
              <a:t>These repositories provide public access, ensure long-term preservation and allow citation of datasets by DOI (Digital Object Identifier).</a:t>
            </a:r>
          </a:p>
        </p:txBody>
      </p:sp>
      <p:sp>
        <p:nvSpPr>
          <p:cNvPr id="40" name="Forma libre: forma 39">
            <a:extLst>
              <a:ext uri="{FF2B5EF4-FFF2-40B4-BE49-F238E27FC236}">
                <a16:creationId xmlns:a16="http://schemas.microsoft.com/office/drawing/2014/main" id="{B3E61374-956D-DC61-B9D2-4D360D5A0DEA}"/>
              </a:ext>
            </a:extLst>
          </p:cNvPr>
          <p:cNvSpPr/>
          <p:nvPr/>
        </p:nvSpPr>
        <p:spPr>
          <a:xfrm>
            <a:off x="6630924" y="1326155"/>
            <a:ext cx="5393361" cy="1418127"/>
          </a:xfrm>
          <a:custGeom>
            <a:avLst/>
            <a:gdLst>
              <a:gd name="connsiteX0" fmla="*/ 0 w 5393361"/>
              <a:gd name="connsiteY0" fmla="*/ 420591 h 1200899"/>
              <a:gd name="connsiteX1" fmla="*/ 2546568 w 5393361"/>
              <a:gd name="connsiteY1" fmla="*/ 420591 h 1200899"/>
              <a:gd name="connsiteX2" fmla="*/ 2546568 w 5393361"/>
              <a:gd name="connsiteY2" fmla="*/ 300225 h 1200899"/>
              <a:gd name="connsiteX3" fmla="*/ 2396456 w 5393361"/>
              <a:gd name="connsiteY3" fmla="*/ 300225 h 1200899"/>
              <a:gd name="connsiteX4" fmla="*/ 2696681 w 5393361"/>
              <a:gd name="connsiteY4" fmla="*/ 0 h 1200899"/>
              <a:gd name="connsiteX5" fmla="*/ 2996905 w 5393361"/>
              <a:gd name="connsiteY5" fmla="*/ 300225 h 1200899"/>
              <a:gd name="connsiteX6" fmla="*/ 2846793 w 5393361"/>
              <a:gd name="connsiteY6" fmla="*/ 300225 h 1200899"/>
              <a:gd name="connsiteX7" fmla="*/ 2846793 w 5393361"/>
              <a:gd name="connsiteY7" fmla="*/ 420591 h 1200899"/>
              <a:gd name="connsiteX8" fmla="*/ 5393361 w 5393361"/>
              <a:gd name="connsiteY8" fmla="*/ 420591 h 1200899"/>
              <a:gd name="connsiteX9" fmla="*/ 5393361 w 5393361"/>
              <a:gd name="connsiteY9" fmla="*/ 1200899 h 1200899"/>
              <a:gd name="connsiteX10" fmla="*/ 0 w 5393361"/>
              <a:gd name="connsiteY10" fmla="*/ 1200899 h 1200899"/>
              <a:gd name="connsiteX11" fmla="*/ 0 w 5393361"/>
              <a:gd name="connsiteY11" fmla="*/ 420591 h 120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93361" h="1200899">
                <a:moveTo>
                  <a:pt x="5393361" y="780308"/>
                </a:moveTo>
                <a:lnTo>
                  <a:pt x="2846793" y="780308"/>
                </a:lnTo>
                <a:lnTo>
                  <a:pt x="2846793" y="900674"/>
                </a:lnTo>
                <a:lnTo>
                  <a:pt x="2996905" y="900674"/>
                </a:lnTo>
                <a:lnTo>
                  <a:pt x="2696680" y="1200898"/>
                </a:lnTo>
                <a:lnTo>
                  <a:pt x="2396456" y="900674"/>
                </a:lnTo>
                <a:lnTo>
                  <a:pt x="2546568" y="900674"/>
                </a:lnTo>
                <a:lnTo>
                  <a:pt x="2546568" y="780308"/>
                </a:lnTo>
                <a:lnTo>
                  <a:pt x="0" y="780308"/>
                </a:lnTo>
                <a:lnTo>
                  <a:pt x="0" y="1"/>
                </a:lnTo>
                <a:lnTo>
                  <a:pt x="5393361" y="1"/>
                </a:lnTo>
                <a:lnTo>
                  <a:pt x="5393361" y="780308"/>
                </a:lnTo>
                <a:close/>
              </a:path>
            </a:pathLst>
          </a:custGeom>
        </p:spPr>
        <p:style>
          <a:lnRef idx="2">
            <a:schemeClr val="lt1">
              <a:hueOff val="0"/>
              <a:satOff val="0"/>
              <a:lumOff val="0"/>
              <a:alphaOff val="0"/>
            </a:schemeClr>
          </a:lnRef>
          <a:fillRef idx="1">
            <a:schemeClr val="accent2">
              <a:shade val="80000"/>
              <a:hueOff val="-455004"/>
              <a:satOff val="8510"/>
              <a:lumOff val="27121"/>
              <a:alphaOff val="0"/>
            </a:schemeClr>
          </a:fillRef>
          <a:effectRef idx="0">
            <a:schemeClr val="accent2">
              <a:shade val="80000"/>
              <a:hueOff val="-455004"/>
              <a:satOff val="8510"/>
              <a:lumOff val="27121"/>
              <a:alphaOff val="0"/>
            </a:schemeClr>
          </a:effectRef>
          <a:fontRef idx="minor">
            <a:schemeClr val="lt1"/>
          </a:fontRef>
        </p:style>
        <p:txBody>
          <a:bodyPr spcFirstLastPara="0" vert="horz" wrap="square" lIns="99568" tIns="99569" rIns="99568" bIns="878953" numCol="1" spcCol="1270" anchor="ctr" anchorCtr="0">
            <a:noAutofit/>
          </a:bodyPr>
          <a:lstStyle/>
          <a:p>
            <a:pPr lvl="0" algn="ctr" defTabSz="622300">
              <a:lnSpc>
                <a:spcPct val="90000"/>
              </a:lnSpc>
              <a:spcBef>
                <a:spcPct val="0"/>
              </a:spcBef>
              <a:spcAft>
                <a:spcPct val="35000"/>
              </a:spcAft>
            </a:pPr>
            <a:r>
              <a:rPr lang="en-US" sz="1600" i="1" dirty="0"/>
              <a:t>Public Data Repositories: Data should be uploaded to reliable and accessible repositories, such as:</a:t>
            </a:r>
          </a:p>
        </p:txBody>
      </p:sp>
      <p:sp>
        <p:nvSpPr>
          <p:cNvPr id="41" name="Forma libre: forma 40">
            <a:extLst>
              <a:ext uri="{FF2B5EF4-FFF2-40B4-BE49-F238E27FC236}">
                <a16:creationId xmlns:a16="http://schemas.microsoft.com/office/drawing/2014/main" id="{50149626-EA81-A072-4385-32B3470C6466}"/>
              </a:ext>
            </a:extLst>
          </p:cNvPr>
          <p:cNvSpPr/>
          <p:nvPr/>
        </p:nvSpPr>
        <p:spPr>
          <a:xfrm>
            <a:off x="6630925" y="1869952"/>
            <a:ext cx="1348340" cy="359068"/>
          </a:xfrm>
          <a:custGeom>
            <a:avLst/>
            <a:gdLst>
              <a:gd name="connsiteX0" fmla="*/ 0 w 1348340"/>
              <a:gd name="connsiteY0" fmla="*/ 0 h 359068"/>
              <a:gd name="connsiteX1" fmla="*/ 1348340 w 1348340"/>
              <a:gd name="connsiteY1" fmla="*/ 0 h 359068"/>
              <a:gd name="connsiteX2" fmla="*/ 1348340 w 1348340"/>
              <a:gd name="connsiteY2" fmla="*/ 359068 h 359068"/>
              <a:gd name="connsiteX3" fmla="*/ 0 w 1348340"/>
              <a:gd name="connsiteY3" fmla="*/ 359068 h 359068"/>
              <a:gd name="connsiteX4" fmla="*/ 0 w 1348340"/>
              <a:gd name="connsiteY4" fmla="*/ 0 h 35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40" h="359068">
                <a:moveTo>
                  <a:pt x="0" y="0"/>
                </a:moveTo>
                <a:lnTo>
                  <a:pt x="1348340" y="0"/>
                </a:lnTo>
                <a:lnTo>
                  <a:pt x="1348340" y="359068"/>
                </a:lnTo>
                <a:lnTo>
                  <a:pt x="0" y="359068"/>
                </a:lnTo>
                <a:lnTo>
                  <a:pt x="0" y="0"/>
                </a:lnTo>
                <a:close/>
              </a:path>
            </a:pathLst>
          </a:custGeom>
          <a:solidFill>
            <a:srgbClr val="F0AD9A"/>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VE" sz="1200" i="1" kern="1200" dirty="0" err="1"/>
              <a:t>Figshare</a:t>
            </a:r>
            <a:endParaRPr lang="en-US" sz="1200" kern="1200" dirty="0"/>
          </a:p>
        </p:txBody>
      </p:sp>
      <p:sp>
        <p:nvSpPr>
          <p:cNvPr id="42" name="Forma libre: forma 41">
            <a:extLst>
              <a:ext uri="{FF2B5EF4-FFF2-40B4-BE49-F238E27FC236}">
                <a16:creationId xmlns:a16="http://schemas.microsoft.com/office/drawing/2014/main" id="{B4C93B95-5CA2-5D63-26C0-AA1E3C7ECD45}"/>
              </a:ext>
            </a:extLst>
          </p:cNvPr>
          <p:cNvSpPr/>
          <p:nvPr/>
        </p:nvSpPr>
        <p:spPr>
          <a:xfrm>
            <a:off x="7979265" y="1869952"/>
            <a:ext cx="1348340" cy="359068"/>
          </a:xfrm>
          <a:custGeom>
            <a:avLst/>
            <a:gdLst>
              <a:gd name="connsiteX0" fmla="*/ 0 w 1348340"/>
              <a:gd name="connsiteY0" fmla="*/ 0 h 359068"/>
              <a:gd name="connsiteX1" fmla="*/ 1348340 w 1348340"/>
              <a:gd name="connsiteY1" fmla="*/ 0 h 359068"/>
              <a:gd name="connsiteX2" fmla="*/ 1348340 w 1348340"/>
              <a:gd name="connsiteY2" fmla="*/ 359068 h 359068"/>
              <a:gd name="connsiteX3" fmla="*/ 0 w 1348340"/>
              <a:gd name="connsiteY3" fmla="*/ 359068 h 359068"/>
              <a:gd name="connsiteX4" fmla="*/ 0 w 1348340"/>
              <a:gd name="connsiteY4" fmla="*/ 0 h 35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40" h="359068">
                <a:moveTo>
                  <a:pt x="0" y="0"/>
                </a:moveTo>
                <a:lnTo>
                  <a:pt x="1348340" y="0"/>
                </a:lnTo>
                <a:lnTo>
                  <a:pt x="1348340" y="359068"/>
                </a:lnTo>
                <a:lnTo>
                  <a:pt x="0" y="359068"/>
                </a:lnTo>
                <a:lnTo>
                  <a:pt x="0" y="0"/>
                </a:lnTo>
                <a:close/>
              </a:path>
            </a:pathLst>
          </a:custGeom>
          <a:solidFill>
            <a:srgbClr val="F4C0B2"/>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VE" sz="1200" i="1" kern="1200" dirty="0" err="1"/>
              <a:t>Zenodo</a:t>
            </a:r>
            <a:endParaRPr lang="en-US" sz="1200" kern="1200" dirty="0"/>
          </a:p>
        </p:txBody>
      </p:sp>
      <p:sp>
        <p:nvSpPr>
          <p:cNvPr id="43" name="Forma libre: forma 42">
            <a:extLst>
              <a:ext uri="{FF2B5EF4-FFF2-40B4-BE49-F238E27FC236}">
                <a16:creationId xmlns:a16="http://schemas.microsoft.com/office/drawing/2014/main" id="{7169FBF3-F89B-2714-E313-D770F77D5CCE}"/>
              </a:ext>
            </a:extLst>
          </p:cNvPr>
          <p:cNvSpPr/>
          <p:nvPr/>
        </p:nvSpPr>
        <p:spPr>
          <a:xfrm>
            <a:off x="9327605" y="1869952"/>
            <a:ext cx="1348340" cy="359068"/>
          </a:xfrm>
          <a:custGeom>
            <a:avLst/>
            <a:gdLst>
              <a:gd name="connsiteX0" fmla="*/ 0 w 1348340"/>
              <a:gd name="connsiteY0" fmla="*/ 0 h 359068"/>
              <a:gd name="connsiteX1" fmla="*/ 1348340 w 1348340"/>
              <a:gd name="connsiteY1" fmla="*/ 0 h 359068"/>
              <a:gd name="connsiteX2" fmla="*/ 1348340 w 1348340"/>
              <a:gd name="connsiteY2" fmla="*/ 359068 h 359068"/>
              <a:gd name="connsiteX3" fmla="*/ 0 w 1348340"/>
              <a:gd name="connsiteY3" fmla="*/ 359068 h 359068"/>
              <a:gd name="connsiteX4" fmla="*/ 0 w 1348340"/>
              <a:gd name="connsiteY4" fmla="*/ 0 h 35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40" h="359068">
                <a:moveTo>
                  <a:pt x="0" y="0"/>
                </a:moveTo>
                <a:lnTo>
                  <a:pt x="1348340" y="0"/>
                </a:lnTo>
                <a:lnTo>
                  <a:pt x="1348340" y="359068"/>
                </a:lnTo>
                <a:lnTo>
                  <a:pt x="0" y="359068"/>
                </a:lnTo>
                <a:lnTo>
                  <a:pt x="0" y="0"/>
                </a:lnTo>
                <a:close/>
              </a:path>
            </a:pathLst>
          </a:custGeom>
          <a:solidFill>
            <a:srgbClr val="F6CCC0"/>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VE" sz="1200" i="1" kern="1200" dirty="0" err="1"/>
              <a:t>Dryad</a:t>
            </a:r>
            <a:endParaRPr lang="en-US" sz="1200" kern="1200" dirty="0"/>
          </a:p>
        </p:txBody>
      </p:sp>
      <p:sp>
        <p:nvSpPr>
          <p:cNvPr id="44" name="Forma libre: forma 43">
            <a:extLst>
              <a:ext uri="{FF2B5EF4-FFF2-40B4-BE49-F238E27FC236}">
                <a16:creationId xmlns:a16="http://schemas.microsoft.com/office/drawing/2014/main" id="{4D162848-FFE3-BE6E-92C9-05FA08455BA6}"/>
              </a:ext>
            </a:extLst>
          </p:cNvPr>
          <p:cNvSpPr/>
          <p:nvPr/>
        </p:nvSpPr>
        <p:spPr>
          <a:xfrm>
            <a:off x="10675945" y="1869952"/>
            <a:ext cx="1348340" cy="359068"/>
          </a:xfrm>
          <a:custGeom>
            <a:avLst/>
            <a:gdLst>
              <a:gd name="connsiteX0" fmla="*/ 0 w 1348340"/>
              <a:gd name="connsiteY0" fmla="*/ 0 h 359068"/>
              <a:gd name="connsiteX1" fmla="*/ 1348340 w 1348340"/>
              <a:gd name="connsiteY1" fmla="*/ 0 h 359068"/>
              <a:gd name="connsiteX2" fmla="*/ 1348340 w 1348340"/>
              <a:gd name="connsiteY2" fmla="*/ 359068 h 359068"/>
              <a:gd name="connsiteX3" fmla="*/ 0 w 1348340"/>
              <a:gd name="connsiteY3" fmla="*/ 359068 h 359068"/>
              <a:gd name="connsiteX4" fmla="*/ 0 w 1348340"/>
              <a:gd name="connsiteY4" fmla="*/ 0 h 359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8340" h="359068">
                <a:moveTo>
                  <a:pt x="0" y="0"/>
                </a:moveTo>
                <a:lnTo>
                  <a:pt x="1348340" y="0"/>
                </a:lnTo>
                <a:lnTo>
                  <a:pt x="1348340" y="359068"/>
                </a:lnTo>
                <a:lnTo>
                  <a:pt x="0" y="359068"/>
                </a:lnTo>
                <a:lnTo>
                  <a:pt x="0" y="0"/>
                </a:lnTo>
                <a:close/>
              </a:path>
            </a:pathLst>
          </a:custGeom>
          <a:solidFill>
            <a:srgbClr val="F9DBD3"/>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s-VE" sz="1200" i="1" kern="1200" dirty="0"/>
              <a:t>Open </a:t>
            </a:r>
            <a:r>
              <a:rPr lang="es-VE" sz="1200" i="1" kern="1200" dirty="0" err="1"/>
              <a:t>Science</a:t>
            </a:r>
            <a:r>
              <a:rPr lang="es-VE" sz="1200" i="1" kern="1200" dirty="0"/>
              <a:t> Framework (OSF)</a:t>
            </a:r>
            <a:endParaRPr lang="en-US" sz="1200" kern="1200" dirty="0"/>
          </a:p>
        </p:txBody>
      </p:sp>
      <p:sp>
        <p:nvSpPr>
          <p:cNvPr id="45" name="Forma libre: forma 44">
            <a:extLst>
              <a:ext uri="{FF2B5EF4-FFF2-40B4-BE49-F238E27FC236}">
                <a16:creationId xmlns:a16="http://schemas.microsoft.com/office/drawing/2014/main" id="{B05B93F7-0FFB-3439-909E-288DB7B05A72}"/>
              </a:ext>
            </a:extLst>
          </p:cNvPr>
          <p:cNvSpPr/>
          <p:nvPr/>
        </p:nvSpPr>
        <p:spPr>
          <a:xfrm>
            <a:off x="6630924" y="5238503"/>
            <a:ext cx="5393361" cy="1142325"/>
          </a:xfrm>
          <a:custGeom>
            <a:avLst/>
            <a:gdLst>
              <a:gd name="connsiteX0" fmla="*/ 0 w 5393361"/>
              <a:gd name="connsiteY0" fmla="*/ 0 h 780818"/>
              <a:gd name="connsiteX1" fmla="*/ 5393361 w 5393361"/>
              <a:gd name="connsiteY1" fmla="*/ 0 h 780818"/>
              <a:gd name="connsiteX2" fmla="*/ 5393361 w 5393361"/>
              <a:gd name="connsiteY2" fmla="*/ 780818 h 780818"/>
              <a:gd name="connsiteX3" fmla="*/ 0 w 5393361"/>
              <a:gd name="connsiteY3" fmla="*/ 780818 h 780818"/>
              <a:gd name="connsiteX4" fmla="*/ 0 w 5393361"/>
              <a:gd name="connsiteY4" fmla="*/ 0 h 780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361" h="780818">
                <a:moveTo>
                  <a:pt x="0" y="0"/>
                </a:moveTo>
                <a:lnTo>
                  <a:pt x="5393361" y="0"/>
                </a:lnTo>
                <a:lnTo>
                  <a:pt x="5393361" y="780818"/>
                </a:lnTo>
                <a:lnTo>
                  <a:pt x="0" y="780818"/>
                </a:lnTo>
                <a:lnTo>
                  <a:pt x="0" y="0"/>
                </a:lnTo>
                <a:close/>
              </a:path>
            </a:pathLst>
          </a:custGeom>
        </p:spPr>
        <p:style>
          <a:lnRef idx="2">
            <a:schemeClr val="lt1">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fontRef>
        </p:style>
        <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600" i="1" dirty="0"/>
              <a:t>Access by Request: If data cannot be shared publicly due to restrictions, authors should indicate how others can obtain access to the data by directly requesting the investigators or through the responsible institutions.</a:t>
            </a:r>
          </a:p>
        </p:txBody>
      </p:sp>
    </p:spTree>
    <p:extLst>
      <p:ext uri="{BB962C8B-B14F-4D97-AF65-F5344CB8AC3E}">
        <p14:creationId xmlns:p14="http://schemas.microsoft.com/office/powerpoint/2010/main" val="172676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200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1300"/>
                                        <p:tgtEl>
                                          <p:spTgt spid="38"/>
                                        </p:tgtEl>
                                      </p:cBhvr>
                                    </p:animEffect>
                                  </p:childTnLst>
                                </p:cTn>
                              </p:par>
                              <p:par>
                                <p:cTn id="8" presetID="6" presetClass="entr" presetSubtype="16" fill="hold" grpId="0" nodeType="withEffect">
                                  <p:stCondLst>
                                    <p:cond delay="1000"/>
                                  </p:stCondLst>
                                  <p:childTnLst>
                                    <p:set>
                                      <p:cBhvr>
                                        <p:cTn id="9" dur="1" fill="hold">
                                          <p:stCondLst>
                                            <p:cond delay="0"/>
                                          </p:stCondLst>
                                        </p:cTn>
                                        <p:tgtEl>
                                          <p:spTgt spid="39"/>
                                        </p:tgtEl>
                                        <p:attrNameLst>
                                          <p:attrName>style.visibility</p:attrName>
                                        </p:attrNameLst>
                                      </p:cBhvr>
                                      <p:to>
                                        <p:strVal val="visible"/>
                                      </p:to>
                                    </p:set>
                                    <p:animEffect transition="in" filter="circle(in)">
                                      <p:cBhvr>
                                        <p:cTn id="10" dur="1300"/>
                                        <p:tgtEl>
                                          <p:spTgt spid="3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circle(in)">
                                      <p:cBhvr>
                                        <p:cTn id="13" dur="1300"/>
                                        <p:tgtEl>
                                          <p:spTgt spid="4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circle(in)">
                                      <p:cBhvr>
                                        <p:cTn id="16" dur="1300"/>
                                        <p:tgtEl>
                                          <p:spTgt spid="4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circle(in)">
                                      <p:cBhvr>
                                        <p:cTn id="19" dur="1300"/>
                                        <p:tgtEl>
                                          <p:spTgt spid="4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circle(in)">
                                      <p:cBhvr>
                                        <p:cTn id="22" dur="1300"/>
                                        <p:tgtEl>
                                          <p:spTgt spid="4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ircle(in)">
                                      <p:cBhvr>
                                        <p:cTn id="25" dur="1300"/>
                                        <p:tgtEl>
                                          <p:spTgt spid="44"/>
                                        </p:tgtEl>
                                      </p:cBhvr>
                                    </p:animEffect>
                                  </p:childTnLst>
                                </p:cTn>
                              </p:par>
                              <p:par>
                                <p:cTn id="26" presetID="6" presetClass="entr" presetSubtype="16" fill="hold" grpId="0" nodeType="withEffect">
                                  <p:stCondLst>
                                    <p:cond delay="3000"/>
                                  </p:stCondLst>
                                  <p:childTnLst>
                                    <p:set>
                                      <p:cBhvr>
                                        <p:cTn id="27" dur="1" fill="hold">
                                          <p:stCondLst>
                                            <p:cond delay="0"/>
                                          </p:stCondLst>
                                        </p:cTn>
                                        <p:tgtEl>
                                          <p:spTgt spid="45"/>
                                        </p:tgtEl>
                                        <p:attrNameLst>
                                          <p:attrName>style.visibility</p:attrName>
                                        </p:attrNameLst>
                                      </p:cBhvr>
                                      <p:to>
                                        <p:strVal val="visible"/>
                                      </p:to>
                                    </p:set>
                                    <p:animEffect transition="in" filter="circle(in)">
                                      <p:cBhvr>
                                        <p:cTn id="28" dur="13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42" grpId="0" animBg="1"/>
      <p:bldP spid="43" grpId="0" animBg="1"/>
      <p:bldP spid="44" grpId="0" animBg="1"/>
      <p:bldP spid="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DEBD97-A0B4-07FC-E3BF-DDAA26C4C37F}"/>
              </a:ext>
            </a:extLst>
          </p:cNvPr>
          <p:cNvSpPr>
            <a:spLocks noGrp="1"/>
          </p:cNvSpPr>
          <p:nvPr>
            <p:ph type="title"/>
          </p:nvPr>
        </p:nvSpPr>
        <p:spPr>
          <a:xfrm>
            <a:off x="3768510" y="769944"/>
            <a:ext cx="5419725" cy="861194"/>
          </a:xfrm>
        </p:spPr>
        <p:txBody>
          <a:bodyPr>
            <a:normAutofit/>
          </a:bodyPr>
          <a:lstStyle/>
          <a:p>
            <a:r>
              <a:rPr lang="es-VE" sz="3000" dirty="0" err="1"/>
              <a:t>Benefits</a:t>
            </a:r>
            <a:r>
              <a:rPr lang="es-VE" sz="3000" dirty="0"/>
              <a:t> </a:t>
            </a:r>
            <a:r>
              <a:rPr lang="es-VE" sz="3000" dirty="0" err="1"/>
              <a:t>of</a:t>
            </a:r>
            <a:r>
              <a:rPr lang="es-VE" sz="3000" dirty="0"/>
              <a:t> data </a:t>
            </a:r>
            <a:r>
              <a:rPr lang="es-VE" sz="3000" dirty="0" err="1"/>
              <a:t>sharing</a:t>
            </a:r>
            <a:endParaRPr lang="es-CO" sz="3000" dirty="0"/>
          </a:p>
        </p:txBody>
      </p:sp>
      <p:graphicFrame>
        <p:nvGraphicFramePr>
          <p:cNvPr id="4" name="Marcador de contenido 2">
            <a:extLst>
              <a:ext uri="{FF2B5EF4-FFF2-40B4-BE49-F238E27FC236}">
                <a16:creationId xmlns:a16="http://schemas.microsoft.com/office/drawing/2014/main" id="{45F7CCA3-3C9C-A584-48D9-33DA327E5BBA}"/>
              </a:ext>
            </a:extLst>
          </p:cNvPr>
          <p:cNvGraphicFramePr>
            <a:graphicFrameLocks noGrp="1"/>
          </p:cNvGraphicFramePr>
          <p:nvPr>
            <p:ph idx="1"/>
            <p:extLst>
              <p:ext uri="{D42A27DB-BD31-4B8C-83A1-F6EECF244321}">
                <p14:modId xmlns:p14="http://schemas.microsoft.com/office/powerpoint/2010/main" val="2201818742"/>
              </p:ext>
            </p:extLst>
          </p:nvPr>
        </p:nvGraphicFramePr>
        <p:xfrm>
          <a:off x="3962400" y="1849821"/>
          <a:ext cx="6646151" cy="44722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E8996BF8-603D-AA2F-A0CC-7F12D5FAC81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8" action="ppaction://hlinksldjump"/>
            <a:extLst>
              <a:ext uri="{FF2B5EF4-FFF2-40B4-BE49-F238E27FC236}">
                <a16:creationId xmlns:a16="http://schemas.microsoft.com/office/drawing/2014/main" id="{A03D4291-27B0-9DEB-23D1-0C10BED2A64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754465" y="0"/>
            <a:ext cx="437535" cy="437535"/>
          </a:xfrm>
          <a:prstGeom prst="rect">
            <a:avLst/>
          </a:prstGeom>
        </p:spPr>
      </p:pic>
      <p:pic>
        <p:nvPicPr>
          <p:cNvPr id="7" name="Gráfico 6" descr="Icono de menú de hamburguesa con relleno sólido">
            <a:hlinkClick r:id="rId11" action="ppaction://hlinksldjump"/>
            <a:extLst>
              <a:ext uri="{FF2B5EF4-FFF2-40B4-BE49-F238E27FC236}">
                <a16:creationId xmlns:a16="http://schemas.microsoft.com/office/drawing/2014/main" id="{B837D9CB-DC57-7C47-77CD-326A909CD38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C4AEC5B1-7B3C-FCDB-2EE0-013AB53B077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70B80AAA-7ABB-3A8F-476D-83FAE7C1DC7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272860" y="6427080"/>
            <a:ext cx="519300" cy="519300"/>
          </a:xfrm>
          <a:prstGeom prst="rect">
            <a:avLst/>
          </a:prstGeom>
        </p:spPr>
      </p:pic>
      <p:pic>
        <p:nvPicPr>
          <p:cNvPr id="10" name="Picture 5" descr="Una carretera con luces&#10;&#10;Descripción generada automáticamente con confianza baja">
            <a:extLst>
              <a:ext uri="{FF2B5EF4-FFF2-40B4-BE49-F238E27FC236}">
                <a16:creationId xmlns:a16="http://schemas.microsoft.com/office/drawing/2014/main" id="{CA27547C-02DB-F21B-F1C8-0B659EAB54CE}"/>
              </a:ext>
            </a:extLst>
          </p:cNvPr>
          <p:cNvPicPr>
            <a:picLocks noChangeAspect="1"/>
          </p:cNvPicPr>
          <p:nvPr/>
        </p:nvPicPr>
        <p:blipFill>
          <a:blip r:embed="rId18"/>
          <a:srcRect l="21532" r="18934" b="-1"/>
          <a:stretch/>
        </p:blipFill>
        <p:spPr>
          <a:xfrm>
            <a:off x="409925" y="296979"/>
            <a:ext cx="3358585" cy="6314027"/>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30274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CF2A-12A1-31BE-E9EF-87AC704A2C0C}"/>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9553E94-3896-AD39-F8D2-F7B6E22A0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AA4FFDAA-4A29-9FB7-DD54-3D6FAE7B10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6FBBCB7D-E6E6-C638-0322-DDBF982120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6E817CF0-7C6F-287A-8D1D-DC13A50FFB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5E9468DD-45EE-610E-177E-48CEC80288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72860" y="6427080"/>
            <a:ext cx="519300" cy="519300"/>
          </a:xfrm>
          <a:prstGeom prst="rect">
            <a:avLst/>
          </a:prstGeom>
        </p:spPr>
      </p:pic>
      <p:sp>
        <p:nvSpPr>
          <p:cNvPr id="11" name="Marcador de contenido 10">
            <a:extLst>
              <a:ext uri="{FF2B5EF4-FFF2-40B4-BE49-F238E27FC236}">
                <a16:creationId xmlns:a16="http://schemas.microsoft.com/office/drawing/2014/main" id="{AA5D62EE-FA82-AEF5-8D8B-5661E398EED3}"/>
              </a:ext>
            </a:extLst>
          </p:cNvPr>
          <p:cNvSpPr>
            <a:spLocks noGrp="1"/>
          </p:cNvSpPr>
          <p:nvPr>
            <p:ph idx="1"/>
          </p:nvPr>
        </p:nvSpPr>
        <p:spPr>
          <a:xfrm>
            <a:off x="2280745" y="2083927"/>
            <a:ext cx="9073055" cy="1608083"/>
          </a:xfrm>
        </p:spPr>
        <p:txBody>
          <a:bodyPr>
            <a:noAutofit/>
          </a:bodyPr>
          <a:lstStyle/>
          <a:p>
            <a:pPr marL="0" indent="0">
              <a:buNone/>
            </a:pPr>
            <a:r>
              <a:rPr lang="en-US" sz="2400" dirty="0">
                <a:solidFill>
                  <a:schemeClr val="bg2">
                    <a:lumMod val="50000"/>
                  </a:schemeClr>
                </a:solidFill>
              </a:rPr>
              <a:t>Publication of </a:t>
            </a:r>
            <a:r>
              <a:rPr lang="en-US" sz="2400" i="1" dirty="0"/>
              <a:t>Económicas CUC </a:t>
            </a:r>
            <a:r>
              <a:rPr lang="en-US" sz="2400" dirty="0">
                <a:solidFill>
                  <a:schemeClr val="bg2">
                    <a:lumMod val="50000"/>
                  </a:schemeClr>
                </a:solidFill>
              </a:rPr>
              <a:t>article is conditional upon compliance with this data policy. If data is found to be inaccessible  without valid justification (such as legal or ethical restrictions) after  publication, the journal may take various actions, including:</a:t>
            </a:r>
          </a:p>
          <a:p>
            <a:pPr marL="0" indent="0">
              <a:buNone/>
            </a:pPr>
            <a:endParaRPr lang="es-CO" sz="2400" dirty="0">
              <a:solidFill>
                <a:schemeClr val="bg2">
                  <a:lumMod val="50000"/>
                </a:schemeClr>
              </a:solidFill>
            </a:endParaRPr>
          </a:p>
        </p:txBody>
      </p:sp>
      <p:sp>
        <p:nvSpPr>
          <p:cNvPr id="13" name="Título 12">
            <a:extLst>
              <a:ext uri="{FF2B5EF4-FFF2-40B4-BE49-F238E27FC236}">
                <a16:creationId xmlns:a16="http://schemas.microsoft.com/office/drawing/2014/main" id="{54E37D2B-642B-7E94-D205-3DAF54E49BC2}"/>
              </a:ext>
            </a:extLst>
          </p:cNvPr>
          <p:cNvSpPr>
            <a:spLocks noGrp="1"/>
          </p:cNvSpPr>
          <p:nvPr>
            <p:ph type="title"/>
          </p:nvPr>
        </p:nvSpPr>
        <p:spPr>
          <a:xfrm>
            <a:off x="827690" y="346137"/>
            <a:ext cx="6634316" cy="1325563"/>
          </a:xfrm>
        </p:spPr>
        <p:txBody>
          <a:bodyPr>
            <a:noAutofit/>
          </a:bodyPr>
          <a:lstStyle/>
          <a:p>
            <a:r>
              <a:rPr lang="en-US" sz="3000" dirty="0"/>
              <a:t>Consequences of Non-compliance of </a:t>
            </a:r>
            <a:br>
              <a:rPr lang="en-US" sz="3000" dirty="0"/>
            </a:br>
            <a:r>
              <a:rPr lang="en-US" sz="3000" dirty="0"/>
              <a:t>shared data</a:t>
            </a:r>
            <a:endParaRPr lang="es-CO" sz="3000" dirty="0"/>
          </a:p>
        </p:txBody>
      </p:sp>
      <p:grpSp>
        <p:nvGrpSpPr>
          <p:cNvPr id="30" name="Grupo 29">
            <a:extLst>
              <a:ext uri="{FF2B5EF4-FFF2-40B4-BE49-F238E27FC236}">
                <a16:creationId xmlns:a16="http://schemas.microsoft.com/office/drawing/2014/main" id="{8D6A347D-5A41-AEC1-E6F8-D3B68D97CDD4}"/>
              </a:ext>
            </a:extLst>
          </p:cNvPr>
          <p:cNvGrpSpPr/>
          <p:nvPr/>
        </p:nvGrpSpPr>
        <p:grpSpPr>
          <a:xfrm>
            <a:off x="621891" y="4263821"/>
            <a:ext cx="2835328" cy="1889747"/>
            <a:chOff x="621891" y="4263821"/>
            <a:chExt cx="2835328" cy="1889747"/>
          </a:xfrm>
        </p:grpSpPr>
        <p:sp>
          <p:nvSpPr>
            <p:cNvPr id="17" name="Rectángulo: esquinas redondeadas 16">
              <a:extLst>
                <a:ext uri="{FF2B5EF4-FFF2-40B4-BE49-F238E27FC236}">
                  <a16:creationId xmlns:a16="http://schemas.microsoft.com/office/drawing/2014/main" id="{CCFE5BF2-6CED-3CC9-AAB1-E5DB7DA829FB}"/>
                </a:ext>
              </a:extLst>
            </p:cNvPr>
            <p:cNvSpPr/>
            <p:nvPr/>
          </p:nvSpPr>
          <p:spPr>
            <a:xfrm>
              <a:off x="621891" y="4263821"/>
              <a:ext cx="2551796" cy="1620390"/>
            </a:xfrm>
            <a:prstGeom prst="roundRect">
              <a:avLst>
                <a:gd name="adj" fmla="val 10000"/>
              </a:avLst>
            </a:pr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a:lstStyle/>
            <a:p>
              <a:endParaRPr lang="es-CO"/>
            </a:p>
          </p:txBody>
        </p:sp>
        <p:sp>
          <p:nvSpPr>
            <p:cNvPr id="19" name="Forma libre: forma 18">
              <a:extLst>
                <a:ext uri="{FF2B5EF4-FFF2-40B4-BE49-F238E27FC236}">
                  <a16:creationId xmlns:a16="http://schemas.microsoft.com/office/drawing/2014/main" id="{C9BC772D-5416-F02F-69F4-618BE4365025}"/>
                </a:ext>
              </a:extLst>
            </p:cNvPr>
            <p:cNvSpPr/>
            <p:nvPr/>
          </p:nvSpPr>
          <p:spPr>
            <a:xfrm>
              <a:off x="905423" y="4533178"/>
              <a:ext cx="2551796" cy="1620390"/>
            </a:xfrm>
            <a:custGeom>
              <a:avLst/>
              <a:gdLst>
                <a:gd name="connsiteX0" fmla="*/ 0 w 2551796"/>
                <a:gd name="connsiteY0" fmla="*/ 162039 h 1620390"/>
                <a:gd name="connsiteX1" fmla="*/ 162039 w 2551796"/>
                <a:gd name="connsiteY1" fmla="*/ 0 h 1620390"/>
                <a:gd name="connsiteX2" fmla="*/ 2389757 w 2551796"/>
                <a:gd name="connsiteY2" fmla="*/ 0 h 1620390"/>
                <a:gd name="connsiteX3" fmla="*/ 2551796 w 2551796"/>
                <a:gd name="connsiteY3" fmla="*/ 162039 h 1620390"/>
                <a:gd name="connsiteX4" fmla="*/ 2551796 w 2551796"/>
                <a:gd name="connsiteY4" fmla="*/ 1458351 h 1620390"/>
                <a:gd name="connsiteX5" fmla="*/ 2389757 w 2551796"/>
                <a:gd name="connsiteY5" fmla="*/ 1620390 h 1620390"/>
                <a:gd name="connsiteX6" fmla="*/ 162039 w 2551796"/>
                <a:gd name="connsiteY6" fmla="*/ 1620390 h 1620390"/>
                <a:gd name="connsiteX7" fmla="*/ 0 w 2551796"/>
                <a:gd name="connsiteY7" fmla="*/ 1458351 h 1620390"/>
                <a:gd name="connsiteX8" fmla="*/ 0 w 2551796"/>
                <a:gd name="connsiteY8" fmla="*/ 162039 h 16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1796" h="1620390">
                  <a:moveTo>
                    <a:pt x="0" y="162039"/>
                  </a:moveTo>
                  <a:cubicBezTo>
                    <a:pt x="0" y="72547"/>
                    <a:pt x="72547" y="0"/>
                    <a:pt x="162039" y="0"/>
                  </a:cubicBezTo>
                  <a:lnTo>
                    <a:pt x="2389757" y="0"/>
                  </a:lnTo>
                  <a:cubicBezTo>
                    <a:pt x="2479249" y="0"/>
                    <a:pt x="2551796" y="72547"/>
                    <a:pt x="2551796" y="162039"/>
                  </a:cubicBezTo>
                  <a:lnTo>
                    <a:pt x="2551796" y="1458351"/>
                  </a:lnTo>
                  <a:cubicBezTo>
                    <a:pt x="2551796" y="1547843"/>
                    <a:pt x="2479249" y="1620390"/>
                    <a:pt x="2389757" y="1620390"/>
                  </a:cubicBezTo>
                  <a:lnTo>
                    <a:pt x="162039" y="1620390"/>
                  </a:lnTo>
                  <a:cubicBezTo>
                    <a:pt x="72547" y="1620390"/>
                    <a:pt x="0" y="1547843"/>
                    <a:pt x="0" y="1458351"/>
                  </a:cubicBezTo>
                  <a:lnTo>
                    <a:pt x="0" y="162039"/>
                  </a:lnTo>
                  <a:close/>
                </a:path>
              </a:pathLst>
            </a:custGeom>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420" tIns="108420" rIns="108420" bIns="108420" numCol="1" spcCol="1270" anchor="ctr" anchorCtr="0">
              <a:noAutofit/>
            </a:bodyPr>
            <a:lstStyle/>
            <a:p>
              <a:pPr marL="0" lvl="0" indent="0" algn="ctr" defTabSz="711200">
                <a:lnSpc>
                  <a:spcPct val="90000"/>
                </a:lnSpc>
                <a:spcBef>
                  <a:spcPct val="0"/>
                </a:spcBef>
                <a:spcAft>
                  <a:spcPct val="35000"/>
                </a:spcAft>
                <a:buNone/>
              </a:pPr>
              <a:r>
                <a:rPr lang="en-US" sz="1600" b="1" kern="1200" dirty="0"/>
                <a:t>Correction of the article: </a:t>
              </a:r>
              <a:r>
                <a:rPr lang="en-US" sz="1600" kern="1200" dirty="0"/>
                <a:t>Publish a correction if it is discovered that the data were not adequately accessible.</a:t>
              </a:r>
            </a:p>
          </p:txBody>
        </p:sp>
      </p:grpSp>
      <p:grpSp>
        <p:nvGrpSpPr>
          <p:cNvPr id="29" name="Grupo 28">
            <a:extLst>
              <a:ext uri="{FF2B5EF4-FFF2-40B4-BE49-F238E27FC236}">
                <a16:creationId xmlns:a16="http://schemas.microsoft.com/office/drawing/2014/main" id="{4AF181C8-1F91-B078-EE7E-04F75ACA48A5}"/>
              </a:ext>
            </a:extLst>
          </p:cNvPr>
          <p:cNvGrpSpPr/>
          <p:nvPr/>
        </p:nvGrpSpPr>
        <p:grpSpPr>
          <a:xfrm>
            <a:off x="3740753" y="4263821"/>
            <a:ext cx="2835329" cy="1889747"/>
            <a:chOff x="3740753" y="4263821"/>
            <a:chExt cx="2835329" cy="1889747"/>
          </a:xfrm>
        </p:grpSpPr>
        <p:sp>
          <p:nvSpPr>
            <p:cNvPr id="21" name="Rectángulo: esquinas redondeadas 20">
              <a:extLst>
                <a:ext uri="{FF2B5EF4-FFF2-40B4-BE49-F238E27FC236}">
                  <a16:creationId xmlns:a16="http://schemas.microsoft.com/office/drawing/2014/main" id="{A46E3329-64BC-226A-D19B-C086AA92A6B7}"/>
                </a:ext>
              </a:extLst>
            </p:cNvPr>
            <p:cNvSpPr/>
            <p:nvPr/>
          </p:nvSpPr>
          <p:spPr>
            <a:xfrm>
              <a:off x="3740753" y="4263821"/>
              <a:ext cx="2551796" cy="1620390"/>
            </a:xfrm>
            <a:prstGeom prst="roundRect">
              <a:avLst>
                <a:gd name="adj" fmla="val 10000"/>
              </a:avLst>
            </a:pr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a:lstStyle/>
            <a:p>
              <a:endParaRPr lang="es-CO"/>
            </a:p>
          </p:txBody>
        </p:sp>
        <p:sp>
          <p:nvSpPr>
            <p:cNvPr id="23" name="Forma libre: forma 22">
              <a:extLst>
                <a:ext uri="{FF2B5EF4-FFF2-40B4-BE49-F238E27FC236}">
                  <a16:creationId xmlns:a16="http://schemas.microsoft.com/office/drawing/2014/main" id="{D399A3FC-0611-6A78-4ADF-F1EEEDBCF425}"/>
                </a:ext>
              </a:extLst>
            </p:cNvPr>
            <p:cNvSpPr/>
            <p:nvPr/>
          </p:nvSpPr>
          <p:spPr>
            <a:xfrm>
              <a:off x="4024286" y="4533178"/>
              <a:ext cx="2551796" cy="1620390"/>
            </a:xfrm>
            <a:custGeom>
              <a:avLst/>
              <a:gdLst>
                <a:gd name="connsiteX0" fmla="*/ 0 w 2551796"/>
                <a:gd name="connsiteY0" fmla="*/ 162039 h 1620390"/>
                <a:gd name="connsiteX1" fmla="*/ 162039 w 2551796"/>
                <a:gd name="connsiteY1" fmla="*/ 0 h 1620390"/>
                <a:gd name="connsiteX2" fmla="*/ 2389757 w 2551796"/>
                <a:gd name="connsiteY2" fmla="*/ 0 h 1620390"/>
                <a:gd name="connsiteX3" fmla="*/ 2551796 w 2551796"/>
                <a:gd name="connsiteY3" fmla="*/ 162039 h 1620390"/>
                <a:gd name="connsiteX4" fmla="*/ 2551796 w 2551796"/>
                <a:gd name="connsiteY4" fmla="*/ 1458351 h 1620390"/>
                <a:gd name="connsiteX5" fmla="*/ 2389757 w 2551796"/>
                <a:gd name="connsiteY5" fmla="*/ 1620390 h 1620390"/>
                <a:gd name="connsiteX6" fmla="*/ 162039 w 2551796"/>
                <a:gd name="connsiteY6" fmla="*/ 1620390 h 1620390"/>
                <a:gd name="connsiteX7" fmla="*/ 0 w 2551796"/>
                <a:gd name="connsiteY7" fmla="*/ 1458351 h 1620390"/>
                <a:gd name="connsiteX8" fmla="*/ 0 w 2551796"/>
                <a:gd name="connsiteY8" fmla="*/ 162039 h 16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1796" h="1620390">
                  <a:moveTo>
                    <a:pt x="0" y="162039"/>
                  </a:moveTo>
                  <a:cubicBezTo>
                    <a:pt x="0" y="72547"/>
                    <a:pt x="72547" y="0"/>
                    <a:pt x="162039" y="0"/>
                  </a:cubicBezTo>
                  <a:lnTo>
                    <a:pt x="2389757" y="0"/>
                  </a:lnTo>
                  <a:cubicBezTo>
                    <a:pt x="2479249" y="0"/>
                    <a:pt x="2551796" y="72547"/>
                    <a:pt x="2551796" y="162039"/>
                  </a:cubicBezTo>
                  <a:lnTo>
                    <a:pt x="2551796" y="1458351"/>
                  </a:lnTo>
                  <a:cubicBezTo>
                    <a:pt x="2551796" y="1547843"/>
                    <a:pt x="2479249" y="1620390"/>
                    <a:pt x="2389757" y="1620390"/>
                  </a:cubicBezTo>
                  <a:lnTo>
                    <a:pt x="162039" y="1620390"/>
                  </a:lnTo>
                  <a:cubicBezTo>
                    <a:pt x="72547" y="1620390"/>
                    <a:pt x="0" y="1547843"/>
                    <a:pt x="0" y="1458351"/>
                  </a:cubicBezTo>
                  <a:lnTo>
                    <a:pt x="0" y="162039"/>
                  </a:lnTo>
                  <a:close/>
                </a:path>
              </a:pathLst>
            </a:custGeom>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420" tIns="108420" rIns="108420" bIns="108420" numCol="1" spcCol="1270" anchor="ctr" anchorCtr="0">
              <a:noAutofit/>
            </a:bodyPr>
            <a:lstStyle/>
            <a:p>
              <a:pPr marL="0" lvl="0" indent="0" algn="ctr" defTabSz="711200">
                <a:lnSpc>
                  <a:spcPct val="90000"/>
                </a:lnSpc>
                <a:spcBef>
                  <a:spcPct val="0"/>
                </a:spcBef>
                <a:spcAft>
                  <a:spcPct val="35000"/>
                </a:spcAft>
                <a:buNone/>
              </a:pPr>
              <a:r>
                <a:rPr lang="en-US" sz="1600" b="1" kern="1200" dirty="0"/>
                <a:t>Editorial Expression of Concern:</a:t>
              </a:r>
              <a:r>
                <a:rPr lang="en-US" sz="1600" kern="1200" dirty="0"/>
                <a:t> Issue an expression of concern about the unavailability </a:t>
              </a:r>
              <a:r>
                <a:rPr lang="en-US" sz="1600" dirty="0"/>
                <a:t>o</a:t>
              </a:r>
              <a:r>
                <a:rPr lang="en-US" sz="1600" kern="1200" dirty="0"/>
                <a:t>f data.</a:t>
              </a:r>
            </a:p>
          </p:txBody>
        </p:sp>
      </p:grpSp>
      <p:grpSp>
        <p:nvGrpSpPr>
          <p:cNvPr id="28" name="Grupo 27">
            <a:extLst>
              <a:ext uri="{FF2B5EF4-FFF2-40B4-BE49-F238E27FC236}">
                <a16:creationId xmlns:a16="http://schemas.microsoft.com/office/drawing/2014/main" id="{B9601144-C78D-FCC5-EB8C-992280A033A8}"/>
              </a:ext>
            </a:extLst>
          </p:cNvPr>
          <p:cNvGrpSpPr/>
          <p:nvPr/>
        </p:nvGrpSpPr>
        <p:grpSpPr>
          <a:xfrm>
            <a:off x="6859616" y="4263821"/>
            <a:ext cx="2835329" cy="1889747"/>
            <a:chOff x="6859616" y="4263821"/>
            <a:chExt cx="2835329" cy="1889747"/>
          </a:xfrm>
        </p:grpSpPr>
        <p:sp>
          <p:nvSpPr>
            <p:cNvPr id="25" name="Rectángulo: esquinas redondeadas 24">
              <a:extLst>
                <a:ext uri="{FF2B5EF4-FFF2-40B4-BE49-F238E27FC236}">
                  <a16:creationId xmlns:a16="http://schemas.microsoft.com/office/drawing/2014/main" id="{D376DD0F-6E1D-58A6-D1A4-1F09BCD7A38A}"/>
                </a:ext>
              </a:extLst>
            </p:cNvPr>
            <p:cNvSpPr/>
            <p:nvPr/>
          </p:nvSpPr>
          <p:spPr>
            <a:xfrm>
              <a:off x="6859616" y="4263821"/>
              <a:ext cx="2551796" cy="1620390"/>
            </a:xfrm>
            <a:prstGeom prst="roundRect">
              <a:avLst>
                <a:gd name="adj" fmla="val 10000"/>
              </a:avLst>
            </a:prstGeom>
          </p:spPr>
          <p:style>
            <a:lnRef idx="2">
              <a:schemeClr val="lt1">
                <a:hueOff val="0"/>
                <a:satOff val="0"/>
                <a:lumOff val="0"/>
                <a:alphaOff val="0"/>
              </a:schemeClr>
            </a:lnRef>
            <a:fillRef idx="1">
              <a:schemeClr val="accent2">
                <a:shade val="60000"/>
                <a:hueOff val="0"/>
                <a:satOff val="0"/>
                <a:lumOff val="0"/>
                <a:alphaOff val="0"/>
              </a:schemeClr>
            </a:fillRef>
            <a:effectRef idx="0">
              <a:schemeClr val="accent2">
                <a:shade val="60000"/>
                <a:hueOff val="0"/>
                <a:satOff val="0"/>
                <a:lumOff val="0"/>
                <a:alphaOff val="0"/>
              </a:schemeClr>
            </a:effectRef>
            <a:fontRef idx="minor">
              <a:schemeClr val="lt1"/>
            </a:fontRef>
          </p:style>
          <p:txBody>
            <a:bodyPr/>
            <a:lstStyle/>
            <a:p>
              <a:endParaRPr lang="es-CO"/>
            </a:p>
          </p:txBody>
        </p:sp>
        <p:sp>
          <p:nvSpPr>
            <p:cNvPr id="27" name="Forma libre: forma 26">
              <a:extLst>
                <a:ext uri="{FF2B5EF4-FFF2-40B4-BE49-F238E27FC236}">
                  <a16:creationId xmlns:a16="http://schemas.microsoft.com/office/drawing/2014/main" id="{C373D7EA-F7CA-38A0-F1F6-710170A0831B}"/>
                </a:ext>
              </a:extLst>
            </p:cNvPr>
            <p:cNvSpPr/>
            <p:nvPr/>
          </p:nvSpPr>
          <p:spPr>
            <a:xfrm>
              <a:off x="7143149" y="4533178"/>
              <a:ext cx="2551796" cy="1620390"/>
            </a:xfrm>
            <a:custGeom>
              <a:avLst/>
              <a:gdLst>
                <a:gd name="connsiteX0" fmla="*/ 0 w 2551796"/>
                <a:gd name="connsiteY0" fmla="*/ 162039 h 1620390"/>
                <a:gd name="connsiteX1" fmla="*/ 162039 w 2551796"/>
                <a:gd name="connsiteY1" fmla="*/ 0 h 1620390"/>
                <a:gd name="connsiteX2" fmla="*/ 2389757 w 2551796"/>
                <a:gd name="connsiteY2" fmla="*/ 0 h 1620390"/>
                <a:gd name="connsiteX3" fmla="*/ 2551796 w 2551796"/>
                <a:gd name="connsiteY3" fmla="*/ 162039 h 1620390"/>
                <a:gd name="connsiteX4" fmla="*/ 2551796 w 2551796"/>
                <a:gd name="connsiteY4" fmla="*/ 1458351 h 1620390"/>
                <a:gd name="connsiteX5" fmla="*/ 2389757 w 2551796"/>
                <a:gd name="connsiteY5" fmla="*/ 1620390 h 1620390"/>
                <a:gd name="connsiteX6" fmla="*/ 162039 w 2551796"/>
                <a:gd name="connsiteY6" fmla="*/ 1620390 h 1620390"/>
                <a:gd name="connsiteX7" fmla="*/ 0 w 2551796"/>
                <a:gd name="connsiteY7" fmla="*/ 1458351 h 1620390"/>
                <a:gd name="connsiteX8" fmla="*/ 0 w 2551796"/>
                <a:gd name="connsiteY8" fmla="*/ 162039 h 162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1796" h="1620390">
                  <a:moveTo>
                    <a:pt x="0" y="162039"/>
                  </a:moveTo>
                  <a:cubicBezTo>
                    <a:pt x="0" y="72547"/>
                    <a:pt x="72547" y="0"/>
                    <a:pt x="162039" y="0"/>
                  </a:cubicBezTo>
                  <a:lnTo>
                    <a:pt x="2389757" y="0"/>
                  </a:lnTo>
                  <a:cubicBezTo>
                    <a:pt x="2479249" y="0"/>
                    <a:pt x="2551796" y="72547"/>
                    <a:pt x="2551796" y="162039"/>
                  </a:cubicBezTo>
                  <a:lnTo>
                    <a:pt x="2551796" y="1458351"/>
                  </a:lnTo>
                  <a:cubicBezTo>
                    <a:pt x="2551796" y="1547843"/>
                    <a:pt x="2479249" y="1620390"/>
                    <a:pt x="2389757" y="1620390"/>
                  </a:cubicBezTo>
                  <a:lnTo>
                    <a:pt x="162039" y="1620390"/>
                  </a:lnTo>
                  <a:cubicBezTo>
                    <a:pt x="72547" y="1620390"/>
                    <a:pt x="0" y="1547843"/>
                    <a:pt x="0" y="1458351"/>
                  </a:cubicBezTo>
                  <a:lnTo>
                    <a:pt x="0" y="162039"/>
                  </a:lnTo>
                  <a:close/>
                </a:path>
              </a:pathLst>
            </a:custGeom>
          </p:spPr>
          <p:style>
            <a:lnRef idx="2">
              <a:schemeClr val="accent2">
                <a:shade val="8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8420" tIns="108420" rIns="108420" bIns="108420" numCol="1" spcCol="1270" anchor="ctr" anchorCtr="0">
              <a:noAutofit/>
            </a:bodyPr>
            <a:lstStyle/>
            <a:p>
              <a:pPr marL="0" lvl="0" indent="0" algn="ctr" defTabSz="711200">
                <a:lnSpc>
                  <a:spcPct val="90000"/>
                </a:lnSpc>
                <a:spcBef>
                  <a:spcPct val="0"/>
                </a:spcBef>
                <a:spcAft>
                  <a:spcPct val="35000"/>
                </a:spcAft>
                <a:buNone/>
              </a:pPr>
              <a:r>
                <a:rPr lang="en-US" sz="1600" b="1" kern="1200" dirty="0"/>
                <a:t>Article retraction: </a:t>
              </a:r>
              <a:r>
                <a:rPr lang="en-US" sz="1600" kern="1200" dirty="0"/>
                <a:t>In extreme cases, if the lack of data seriously affects the validity of the results, the article may be retracted.</a:t>
              </a:r>
            </a:p>
          </p:txBody>
        </p:sp>
      </p:grpSp>
    </p:spTree>
    <p:extLst>
      <p:ext uri="{BB962C8B-B14F-4D97-AF65-F5344CB8AC3E}">
        <p14:creationId xmlns:p14="http://schemas.microsoft.com/office/powerpoint/2010/main" val="361748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57508C-FB34-C7EC-8850-99AE81BBA456}"/>
            </a:ext>
          </a:extLst>
        </p:cNvPr>
        <p:cNvGrpSpPr/>
        <p:nvPr/>
      </p:nvGrpSpPr>
      <p:grpSpPr>
        <a:xfrm>
          <a:off x="0" y="0"/>
          <a:ext cx="0" cy="0"/>
          <a:chOff x="0" y="0"/>
          <a:chExt cx="0" cy="0"/>
        </a:xfrm>
      </p:grpSpPr>
      <p:sp useBgFill="1">
        <p:nvSpPr>
          <p:cNvPr id="21" name="Rectangle 17">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1E8018D-D29A-4B9D-BF9C-9F4D7BA12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ítulo 12">
            <a:extLst>
              <a:ext uri="{FF2B5EF4-FFF2-40B4-BE49-F238E27FC236}">
                <a16:creationId xmlns:a16="http://schemas.microsoft.com/office/drawing/2014/main" id="{1F285DE6-5447-F59C-7494-5109F7051532}"/>
              </a:ext>
            </a:extLst>
          </p:cNvPr>
          <p:cNvSpPr>
            <a:spLocks noGrp="1"/>
          </p:cNvSpPr>
          <p:nvPr>
            <p:ph type="title"/>
          </p:nvPr>
        </p:nvSpPr>
        <p:spPr>
          <a:xfrm>
            <a:off x="34254" y="0"/>
            <a:ext cx="5239883" cy="1189704"/>
          </a:xfrm>
        </p:spPr>
        <p:txBody>
          <a:bodyPr vert="horz" lIns="91440" tIns="45720" rIns="91440" bIns="45720" rtlCol="0" anchor="ctr">
            <a:noAutofit/>
          </a:bodyPr>
          <a:lstStyle/>
          <a:p>
            <a:r>
              <a:rPr lang="en-US" sz="3000" dirty="0"/>
              <a:t>Definition of Minimum </a:t>
            </a:r>
            <a:br>
              <a:rPr lang="en-US" sz="3000" dirty="0"/>
            </a:br>
            <a:r>
              <a:rPr lang="en-US" sz="3000" dirty="0"/>
              <a:t>Available Data Set</a:t>
            </a:r>
          </a:p>
        </p:txBody>
      </p:sp>
      <p:pic>
        <p:nvPicPr>
          <p:cNvPr id="5" name="Imagen 4" descr="Dibujo con letras blancas&#10;&#10;Descripción generada automáticamente">
            <a:extLst>
              <a:ext uri="{FF2B5EF4-FFF2-40B4-BE49-F238E27FC236}">
                <a16:creationId xmlns:a16="http://schemas.microsoft.com/office/drawing/2014/main" id="{BB846F96-D2A2-DB5E-10CA-16C74E37C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8496752" y="70250"/>
            <a:ext cx="3023578" cy="755894"/>
          </a:xfrm>
          <a:prstGeom prst="rect">
            <a:avLst/>
          </a:prstGeom>
          <a:noFill/>
        </p:spPr>
      </p:pic>
      <p:pic>
        <p:nvPicPr>
          <p:cNvPr id="6" name="Gráfico 5" descr="Hogar con relleno sólido">
            <a:hlinkClick r:id="rId3" action="ppaction://hlinksldjump"/>
            <a:extLst>
              <a:ext uri="{FF2B5EF4-FFF2-40B4-BE49-F238E27FC236}">
                <a16:creationId xmlns:a16="http://schemas.microsoft.com/office/drawing/2014/main" id="{0FBF4C46-668B-F058-EE91-CFF67A25C8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025EB0E4-41B9-3662-D71A-A74C598F5E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14" name="Imagen 13">
            <a:extLst>
              <a:ext uri="{FF2B5EF4-FFF2-40B4-BE49-F238E27FC236}">
                <a16:creationId xmlns:a16="http://schemas.microsoft.com/office/drawing/2014/main" id="{08325525-130F-2004-4143-EF52AD25AFC6}"/>
              </a:ext>
            </a:extLst>
          </p:cNvPr>
          <p:cNvPicPr>
            <a:picLocks noChangeAspect="1"/>
          </p:cNvPicPr>
          <p:nvPr/>
        </p:nvPicPr>
        <p:blipFill>
          <a:blip r:embed="rId9"/>
          <a:stretch>
            <a:fillRect/>
          </a:stretch>
        </p:blipFill>
        <p:spPr>
          <a:xfrm>
            <a:off x="11087283" y="5962813"/>
            <a:ext cx="885949" cy="571580"/>
          </a:xfrm>
          <a:prstGeom prst="rect">
            <a:avLst/>
          </a:prstGeom>
        </p:spPr>
      </p:pic>
      <p:grpSp>
        <p:nvGrpSpPr>
          <p:cNvPr id="41" name="Grupo 40">
            <a:extLst>
              <a:ext uri="{FF2B5EF4-FFF2-40B4-BE49-F238E27FC236}">
                <a16:creationId xmlns:a16="http://schemas.microsoft.com/office/drawing/2014/main" id="{FD3751A0-A6D7-BEC9-59E8-86866AF06FBA}"/>
              </a:ext>
            </a:extLst>
          </p:cNvPr>
          <p:cNvGrpSpPr/>
          <p:nvPr/>
        </p:nvGrpSpPr>
        <p:grpSpPr>
          <a:xfrm>
            <a:off x="7224594" y="1748703"/>
            <a:ext cx="1800000" cy="3513974"/>
            <a:chOff x="7224594" y="1748703"/>
            <a:chExt cx="1800000" cy="3513974"/>
          </a:xfrm>
        </p:grpSpPr>
        <p:sp>
          <p:nvSpPr>
            <p:cNvPr id="36" name="Rectángulo 35" descr="Marca de verificación">
              <a:extLst>
                <a:ext uri="{FF2B5EF4-FFF2-40B4-BE49-F238E27FC236}">
                  <a16:creationId xmlns:a16="http://schemas.microsoft.com/office/drawing/2014/main" id="{2CF737EE-9E95-B9DE-EF36-BAFC0A6FB1CE}"/>
                </a:ext>
              </a:extLst>
            </p:cNvPr>
            <p:cNvSpPr/>
            <p:nvPr/>
          </p:nvSpPr>
          <p:spPr>
            <a:xfrm>
              <a:off x="7719594" y="1748703"/>
              <a:ext cx="810000" cy="810000"/>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0"/>
                <a:satOff val="0"/>
                <a:lumOff val="0"/>
                <a:alphaOff val="0"/>
              </a:schemeClr>
            </a:effectRef>
            <a:fontRef idx="minor">
              <a:schemeClr val="lt1"/>
            </a:fontRef>
          </p:style>
          <p:txBody>
            <a:bodyPr/>
            <a:lstStyle/>
            <a:p>
              <a:endParaRPr lang="es-CO"/>
            </a:p>
          </p:txBody>
        </p:sp>
        <p:sp>
          <p:nvSpPr>
            <p:cNvPr id="37" name="Forma libre: forma 36">
              <a:extLst>
                <a:ext uri="{FF2B5EF4-FFF2-40B4-BE49-F238E27FC236}">
                  <a16:creationId xmlns:a16="http://schemas.microsoft.com/office/drawing/2014/main" id="{2ECBDE0E-C846-21EA-825E-814278401815}"/>
                </a:ext>
              </a:extLst>
            </p:cNvPr>
            <p:cNvSpPr/>
            <p:nvPr/>
          </p:nvSpPr>
          <p:spPr>
            <a:xfrm>
              <a:off x="7224594" y="3085802"/>
              <a:ext cx="1800000" cy="2176875"/>
            </a:xfrm>
            <a:custGeom>
              <a:avLst/>
              <a:gdLst>
                <a:gd name="connsiteX0" fmla="*/ 0 w 1800000"/>
                <a:gd name="connsiteY0" fmla="*/ 0 h 2176875"/>
                <a:gd name="connsiteX1" fmla="*/ 1800000 w 1800000"/>
                <a:gd name="connsiteY1" fmla="*/ 0 h 2176875"/>
                <a:gd name="connsiteX2" fmla="*/ 1800000 w 1800000"/>
                <a:gd name="connsiteY2" fmla="*/ 2176875 h 2176875"/>
                <a:gd name="connsiteX3" fmla="*/ 0 w 1800000"/>
                <a:gd name="connsiteY3" fmla="*/ 2176875 h 2176875"/>
                <a:gd name="connsiteX4" fmla="*/ 0 w 1800000"/>
                <a:gd name="connsiteY4" fmla="*/ 0 h 217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2176875">
                  <a:moveTo>
                    <a:pt x="0" y="0"/>
                  </a:moveTo>
                  <a:lnTo>
                    <a:pt x="1800000" y="0"/>
                  </a:lnTo>
                  <a:lnTo>
                    <a:pt x="1800000" y="2176875"/>
                  </a:lnTo>
                  <a:lnTo>
                    <a:pt x="0" y="21768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Agency FB" panose="020B0503020202020204" pitchFamily="34" charset="0"/>
                </a:rPr>
                <a:t>Exceptions: Authors are not required to submit all data if only part of the data was used in the study, nor raw data when the processed data is sufficient to meet the field standards.</a:t>
              </a:r>
            </a:p>
          </p:txBody>
        </p:sp>
      </p:grpSp>
      <p:grpSp>
        <p:nvGrpSpPr>
          <p:cNvPr id="40" name="Grupo 39">
            <a:extLst>
              <a:ext uri="{FF2B5EF4-FFF2-40B4-BE49-F238E27FC236}">
                <a16:creationId xmlns:a16="http://schemas.microsoft.com/office/drawing/2014/main" id="{7B3560C2-B1B4-3213-C26C-77D0D6FDB9A3}"/>
              </a:ext>
            </a:extLst>
          </p:cNvPr>
          <p:cNvGrpSpPr/>
          <p:nvPr/>
        </p:nvGrpSpPr>
        <p:grpSpPr>
          <a:xfrm>
            <a:off x="9339594" y="1748703"/>
            <a:ext cx="1800000" cy="3513974"/>
            <a:chOff x="9339594" y="1748703"/>
            <a:chExt cx="1800000" cy="3513974"/>
          </a:xfrm>
        </p:grpSpPr>
        <p:sp>
          <p:nvSpPr>
            <p:cNvPr id="38" name="Rectángulo 37" descr="Monedas">
              <a:extLst>
                <a:ext uri="{FF2B5EF4-FFF2-40B4-BE49-F238E27FC236}">
                  <a16:creationId xmlns:a16="http://schemas.microsoft.com/office/drawing/2014/main" id="{5BC2ABE6-FA82-C6C5-06CF-F9EA8AB0C2EC}"/>
                </a:ext>
              </a:extLst>
            </p:cNvPr>
            <p:cNvSpPr/>
            <p:nvPr/>
          </p:nvSpPr>
          <p:spPr>
            <a:xfrm>
              <a:off x="9834594" y="1748703"/>
              <a:ext cx="810000" cy="810000"/>
            </a:xfrm>
            <a:prstGeom prst="rect">
              <a:avLst/>
            </a:prstGeom>
            <a: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548849"/>
                <a:satOff val="4372"/>
                <a:lumOff val="46744"/>
                <a:alphaOff val="0"/>
              </a:schemeClr>
            </a:effectRef>
            <a:fontRef idx="minor">
              <a:schemeClr val="lt1"/>
            </a:fontRef>
          </p:style>
          <p:txBody>
            <a:bodyPr/>
            <a:lstStyle/>
            <a:p>
              <a:endParaRPr lang="es-CO" dirty="0"/>
            </a:p>
          </p:txBody>
        </p:sp>
        <p:sp>
          <p:nvSpPr>
            <p:cNvPr id="39" name="Forma libre: forma 38">
              <a:extLst>
                <a:ext uri="{FF2B5EF4-FFF2-40B4-BE49-F238E27FC236}">
                  <a16:creationId xmlns:a16="http://schemas.microsoft.com/office/drawing/2014/main" id="{6BE1646B-F242-B342-55E0-2DC4AF951762}"/>
                </a:ext>
              </a:extLst>
            </p:cNvPr>
            <p:cNvSpPr/>
            <p:nvPr/>
          </p:nvSpPr>
          <p:spPr>
            <a:xfrm>
              <a:off x="9339594" y="3085802"/>
              <a:ext cx="1800000" cy="2176875"/>
            </a:xfrm>
            <a:custGeom>
              <a:avLst/>
              <a:gdLst>
                <a:gd name="connsiteX0" fmla="*/ 0 w 1800000"/>
                <a:gd name="connsiteY0" fmla="*/ 0 h 2176875"/>
                <a:gd name="connsiteX1" fmla="*/ 1800000 w 1800000"/>
                <a:gd name="connsiteY1" fmla="*/ 0 h 2176875"/>
                <a:gd name="connsiteX2" fmla="*/ 1800000 w 1800000"/>
                <a:gd name="connsiteY2" fmla="*/ 2176875 h 2176875"/>
                <a:gd name="connsiteX3" fmla="*/ 0 w 1800000"/>
                <a:gd name="connsiteY3" fmla="*/ 2176875 h 2176875"/>
                <a:gd name="connsiteX4" fmla="*/ 0 w 1800000"/>
                <a:gd name="connsiteY4" fmla="*/ 0 h 217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000" h="2176875">
                  <a:moveTo>
                    <a:pt x="0" y="0"/>
                  </a:moveTo>
                  <a:lnTo>
                    <a:pt x="1800000" y="0"/>
                  </a:lnTo>
                  <a:lnTo>
                    <a:pt x="1800000" y="2176875"/>
                  </a:lnTo>
                  <a:lnTo>
                    <a:pt x="0" y="217687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kern="1200" dirty="0">
                  <a:latin typeface="Agency FB" panose="020B0503020202020204" pitchFamily="34" charset="0"/>
                </a:rPr>
                <a:t>In addition, </a:t>
              </a:r>
              <a:r>
                <a:rPr lang="en-US" sz="1600" i="1" kern="1200" dirty="0">
                  <a:solidFill>
                    <a:srgbClr val="C00000"/>
                  </a:solidFill>
                  <a:latin typeface="Agency FB" panose="020B0503020202020204" pitchFamily="34" charset="0"/>
                </a:rPr>
                <a:t>Económicas CUC </a:t>
              </a:r>
              <a:r>
                <a:rPr lang="en-US" sz="1600" kern="1200" dirty="0">
                  <a:latin typeface="Agency FB" panose="020B0503020202020204" pitchFamily="34" charset="0"/>
                </a:rPr>
                <a:t>does not allow references to "data not shown," which means that all relevant data must be accessible to ensure transparency and replicability of results </a:t>
              </a:r>
            </a:p>
          </p:txBody>
        </p:sp>
      </p:grpSp>
      <p:grpSp>
        <p:nvGrpSpPr>
          <p:cNvPr id="31" name="Grupo 30">
            <a:extLst>
              <a:ext uri="{FF2B5EF4-FFF2-40B4-BE49-F238E27FC236}">
                <a16:creationId xmlns:a16="http://schemas.microsoft.com/office/drawing/2014/main" id="{E94BFCDD-45F1-51D6-1134-87B687164700}"/>
              </a:ext>
            </a:extLst>
          </p:cNvPr>
          <p:cNvGrpSpPr/>
          <p:nvPr/>
        </p:nvGrpSpPr>
        <p:grpSpPr>
          <a:xfrm>
            <a:off x="527244" y="2136981"/>
            <a:ext cx="5490639" cy="991625"/>
            <a:chOff x="681549" y="1966451"/>
            <a:chExt cx="5490639" cy="991625"/>
          </a:xfrm>
        </p:grpSpPr>
        <p:sp>
          <p:nvSpPr>
            <p:cNvPr id="22" name="Rectángulo: esquinas redondeadas 21">
              <a:extLst>
                <a:ext uri="{FF2B5EF4-FFF2-40B4-BE49-F238E27FC236}">
                  <a16:creationId xmlns:a16="http://schemas.microsoft.com/office/drawing/2014/main" id="{6B6C94D3-CA37-5271-434D-8C070C8A551A}"/>
                </a:ext>
              </a:extLst>
            </p:cNvPr>
            <p:cNvSpPr/>
            <p:nvPr/>
          </p:nvSpPr>
          <p:spPr>
            <a:xfrm>
              <a:off x="681549" y="1966451"/>
              <a:ext cx="5490639" cy="991625"/>
            </a:xfrm>
            <a:prstGeom prst="roundRect">
              <a:avLst>
                <a:gd name="adj" fmla="val 10000"/>
              </a:avLst>
            </a:prstGeom>
          </p:spPr>
          <p:style>
            <a:lnRef idx="0">
              <a:schemeClr val="dk1">
                <a:hueOff val="0"/>
                <a:satOff val="0"/>
                <a:lumOff val="0"/>
                <a:alphaOff val="0"/>
              </a:schemeClr>
            </a:lnRef>
            <a:fillRef idx="1">
              <a:schemeClr val="accent2">
                <a:tint val="55000"/>
                <a:hueOff val="0"/>
                <a:satOff val="0"/>
                <a:lumOff val="0"/>
                <a:alphaOff val="0"/>
              </a:schemeClr>
            </a:fillRef>
            <a:effectRef idx="0">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sz="1600">
                <a:latin typeface="Abadi Extra Light" panose="020F0502020204030204" pitchFamily="34" charset="0"/>
              </a:endParaRPr>
            </a:p>
          </p:txBody>
        </p:sp>
        <p:sp>
          <p:nvSpPr>
            <p:cNvPr id="23" name="Rectángulo 22" descr="Gráfico circular con relleno sólido">
              <a:extLst>
                <a:ext uri="{FF2B5EF4-FFF2-40B4-BE49-F238E27FC236}">
                  <a16:creationId xmlns:a16="http://schemas.microsoft.com/office/drawing/2014/main" id="{1535A599-0C19-FC04-1648-E8E9D69CDB91}"/>
                </a:ext>
              </a:extLst>
            </p:cNvPr>
            <p:cNvSpPr/>
            <p:nvPr/>
          </p:nvSpPr>
          <p:spPr>
            <a:xfrm>
              <a:off x="1022434" y="2098991"/>
              <a:ext cx="701428" cy="700743"/>
            </a:xfrm>
            <a:prstGeom prst="rect">
              <a:avLst/>
            </a:prstGeom>
            <a:blipFill>
              <a:blip r:embed="rId14">
                <a:extLst>
                  <a:ext uri="{96DAC541-7B7A-43D3-8B79-37D633B846F1}">
                    <asvg:svgBlip xmlns:asvg="http://schemas.microsoft.com/office/drawing/2016/SVG/main" r:embed="rId15"/>
                  </a:ext>
                </a:extLst>
              </a:blip>
              <a:srcRect/>
              <a:stretch>
                <a:fillRect/>
              </a:stretch>
            </a:blipFill>
          </p:spPr>
          <p:style>
            <a:lnRef idx="2">
              <a:schemeClr val="lt1">
                <a:hueOff val="0"/>
                <a:satOff val="0"/>
                <a:lumOff val="0"/>
                <a:alphaOff val="0"/>
              </a:schemeClr>
            </a:lnRef>
            <a:fillRef idx="1">
              <a:scrgbClr r="0" g="0" b="0"/>
            </a:fillRef>
            <a:effectRef idx="0">
              <a:schemeClr val="accent2">
                <a:shade val="50000"/>
                <a:hueOff val="0"/>
                <a:satOff val="0"/>
                <a:lumOff val="0"/>
                <a:alphaOff val="0"/>
              </a:schemeClr>
            </a:effectRef>
            <a:fontRef idx="minor">
              <a:schemeClr val="lt1"/>
            </a:fontRef>
          </p:style>
          <p:txBody>
            <a:bodyPr/>
            <a:lstStyle/>
            <a:p>
              <a:endParaRPr lang="es-CO" sz="1600">
                <a:latin typeface="Abadi Extra Light" panose="020F0502020204030204" pitchFamily="34" charset="0"/>
              </a:endParaRPr>
            </a:p>
          </p:txBody>
        </p:sp>
        <p:sp>
          <p:nvSpPr>
            <p:cNvPr id="24" name="Forma libre: forma 23">
              <a:extLst>
                <a:ext uri="{FF2B5EF4-FFF2-40B4-BE49-F238E27FC236}">
                  <a16:creationId xmlns:a16="http://schemas.microsoft.com/office/drawing/2014/main" id="{90271116-EBCC-F00C-D63E-5769B730FC0C}"/>
                </a:ext>
              </a:extLst>
            </p:cNvPr>
            <p:cNvSpPr/>
            <p:nvPr/>
          </p:nvSpPr>
          <p:spPr>
            <a:xfrm>
              <a:off x="2153794" y="1966451"/>
              <a:ext cx="3502498" cy="982454"/>
            </a:xfrm>
            <a:custGeom>
              <a:avLst/>
              <a:gdLst>
                <a:gd name="connsiteX0" fmla="*/ 0 w 3502498"/>
                <a:gd name="connsiteY0" fmla="*/ 0 h 1592598"/>
                <a:gd name="connsiteX1" fmla="*/ 3502498 w 3502498"/>
                <a:gd name="connsiteY1" fmla="*/ 0 h 1592598"/>
                <a:gd name="connsiteX2" fmla="*/ 3502498 w 3502498"/>
                <a:gd name="connsiteY2" fmla="*/ 1592598 h 1592598"/>
                <a:gd name="connsiteX3" fmla="*/ 0 w 3502498"/>
                <a:gd name="connsiteY3" fmla="*/ 1592598 h 1592598"/>
                <a:gd name="connsiteX4" fmla="*/ 0 w 3502498"/>
                <a:gd name="connsiteY4" fmla="*/ 0 h 159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498" h="1592598">
                  <a:moveTo>
                    <a:pt x="0" y="0"/>
                  </a:moveTo>
                  <a:lnTo>
                    <a:pt x="3502498" y="0"/>
                  </a:lnTo>
                  <a:lnTo>
                    <a:pt x="3502498" y="1592598"/>
                  </a:lnTo>
                  <a:lnTo>
                    <a:pt x="0" y="1592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8550" tIns="168550" rIns="168550" bIns="168550" numCol="1" spcCol="1270" anchor="ctr" anchorCtr="0">
              <a:noAutofit/>
            </a:bodyPr>
            <a:lstStyle/>
            <a:p>
              <a:pPr marL="0" lvl="0" indent="0" algn="l" defTabSz="622300">
                <a:lnSpc>
                  <a:spcPct val="100000"/>
                </a:lnSpc>
                <a:spcBef>
                  <a:spcPct val="0"/>
                </a:spcBef>
                <a:spcAft>
                  <a:spcPct val="35000"/>
                </a:spcAft>
                <a:buNone/>
              </a:pPr>
              <a:r>
                <a:rPr lang="en-US" sz="1600" kern="1200" dirty="0">
                  <a:latin typeface="Abadi Extra Light" panose="020F0502020204030204" pitchFamily="34" charset="0"/>
                </a:rPr>
                <a:t>Data underlying means, standard deviations, and other reported statistics.</a:t>
              </a:r>
            </a:p>
          </p:txBody>
        </p:sp>
      </p:grpSp>
      <p:grpSp>
        <p:nvGrpSpPr>
          <p:cNvPr id="32" name="Grupo 31">
            <a:extLst>
              <a:ext uri="{FF2B5EF4-FFF2-40B4-BE49-F238E27FC236}">
                <a16:creationId xmlns:a16="http://schemas.microsoft.com/office/drawing/2014/main" id="{46F6C1A5-62F1-B2DD-F7AA-FB3B0C8315DF}"/>
              </a:ext>
            </a:extLst>
          </p:cNvPr>
          <p:cNvGrpSpPr/>
          <p:nvPr/>
        </p:nvGrpSpPr>
        <p:grpSpPr>
          <a:xfrm>
            <a:off x="527243" y="3267033"/>
            <a:ext cx="5490639" cy="870615"/>
            <a:chOff x="674726" y="3768479"/>
            <a:chExt cx="5490639" cy="870615"/>
          </a:xfrm>
        </p:grpSpPr>
        <p:sp>
          <p:nvSpPr>
            <p:cNvPr id="25" name="Rectángulo: esquinas redondeadas 24">
              <a:extLst>
                <a:ext uri="{FF2B5EF4-FFF2-40B4-BE49-F238E27FC236}">
                  <a16:creationId xmlns:a16="http://schemas.microsoft.com/office/drawing/2014/main" id="{51E2C1ED-1096-E6C7-2119-0C223528D9A9}"/>
                </a:ext>
              </a:extLst>
            </p:cNvPr>
            <p:cNvSpPr/>
            <p:nvPr/>
          </p:nvSpPr>
          <p:spPr>
            <a:xfrm>
              <a:off x="674726" y="3768479"/>
              <a:ext cx="5490639" cy="870615"/>
            </a:xfrm>
            <a:prstGeom prst="roundRect">
              <a:avLst>
                <a:gd name="adj" fmla="val 10000"/>
              </a:avLst>
            </a:prstGeom>
          </p:spPr>
          <p:style>
            <a:lnRef idx="0">
              <a:schemeClr val="dk1">
                <a:hueOff val="0"/>
                <a:satOff val="0"/>
                <a:lumOff val="0"/>
                <a:alphaOff val="0"/>
              </a:schemeClr>
            </a:lnRef>
            <a:fillRef idx="1">
              <a:schemeClr val="accent2">
                <a:tint val="55000"/>
                <a:hueOff val="0"/>
                <a:satOff val="0"/>
                <a:lumOff val="0"/>
                <a:alphaOff val="0"/>
              </a:schemeClr>
            </a:fillRef>
            <a:effectRef idx="0">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sz="1600">
                <a:latin typeface="Abadi Extra Light" panose="020F0502020204030204" pitchFamily="34" charset="0"/>
              </a:endParaRPr>
            </a:p>
          </p:txBody>
        </p:sp>
        <p:sp>
          <p:nvSpPr>
            <p:cNvPr id="26" name="Rectángulo 25" descr="Bar chart">
              <a:extLst>
                <a:ext uri="{FF2B5EF4-FFF2-40B4-BE49-F238E27FC236}">
                  <a16:creationId xmlns:a16="http://schemas.microsoft.com/office/drawing/2014/main" id="{19F64EF8-C3BD-FF81-AC18-899374F97579}"/>
                </a:ext>
              </a:extLst>
            </p:cNvPr>
            <p:cNvSpPr/>
            <p:nvPr/>
          </p:nvSpPr>
          <p:spPr>
            <a:xfrm>
              <a:off x="1066957" y="3852829"/>
              <a:ext cx="701428" cy="700743"/>
            </a:xfrm>
            <a:prstGeom prst="rect">
              <a:avLst/>
            </a:prstGeom>
            <a: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365899"/>
                <a:satOff val="2915"/>
                <a:lumOff val="31163"/>
                <a:alphaOff val="0"/>
              </a:schemeClr>
            </a:effectRef>
            <a:fontRef idx="minor">
              <a:schemeClr val="lt1"/>
            </a:fontRef>
          </p:style>
          <p:txBody>
            <a:bodyPr/>
            <a:lstStyle/>
            <a:p>
              <a:endParaRPr lang="es-CO" sz="1600">
                <a:latin typeface="Abadi Extra Light" panose="020F0502020204030204" pitchFamily="34" charset="0"/>
              </a:endParaRPr>
            </a:p>
          </p:txBody>
        </p:sp>
        <p:sp>
          <p:nvSpPr>
            <p:cNvPr id="27" name="Forma libre: forma 26">
              <a:extLst>
                <a:ext uri="{FF2B5EF4-FFF2-40B4-BE49-F238E27FC236}">
                  <a16:creationId xmlns:a16="http://schemas.microsoft.com/office/drawing/2014/main" id="{9E2C5BAD-6DBB-3E35-DD28-2D1533966D97}"/>
                </a:ext>
              </a:extLst>
            </p:cNvPr>
            <p:cNvSpPr/>
            <p:nvPr/>
          </p:nvSpPr>
          <p:spPr>
            <a:xfrm>
              <a:off x="2153794" y="3852829"/>
              <a:ext cx="3502498" cy="700743"/>
            </a:xfrm>
            <a:custGeom>
              <a:avLst/>
              <a:gdLst>
                <a:gd name="connsiteX0" fmla="*/ 0 w 3502498"/>
                <a:gd name="connsiteY0" fmla="*/ 0 h 1592598"/>
                <a:gd name="connsiteX1" fmla="*/ 3502498 w 3502498"/>
                <a:gd name="connsiteY1" fmla="*/ 0 h 1592598"/>
                <a:gd name="connsiteX2" fmla="*/ 3502498 w 3502498"/>
                <a:gd name="connsiteY2" fmla="*/ 1592598 h 1592598"/>
                <a:gd name="connsiteX3" fmla="*/ 0 w 3502498"/>
                <a:gd name="connsiteY3" fmla="*/ 1592598 h 1592598"/>
                <a:gd name="connsiteX4" fmla="*/ 0 w 3502498"/>
                <a:gd name="connsiteY4" fmla="*/ 0 h 159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498" h="1592598">
                  <a:moveTo>
                    <a:pt x="0" y="0"/>
                  </a:moveTo>
                  <a:lnTo>
                    <a:pt x="3502498" y="0"/>
                  </a:lnTo>
                  <a:lnTo>
                    <a:pt x="3502498" y="1592598"/>
                  </a:lnTo>
                  <a:lnTo>
                    <a:pt x="0" y="1592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8550" tIns="168550" rIns="168550" bIns="168550" numCol="1" spcCol="1270" anchor="ctr" anchorCtr="0">
              <a:noAutofit/>
            </a:bodyPr>
            <a:lstStyle/>
            <a:p>
              <a:pPr marL="0" lvl="0" indent="0" algn="l" defTabSz="622300">
                <a:lnSpc>
                  <a:spcPct val="100000"/>
                </a:lnSpc>
                <a:spcBef>
                  <a:spcPct val="0"/>
                </a:spcBef>
                <a:spcAft>
                  <a:spcPct val="35000"/>
                </a:spcAft>
                <a:buNone/>
              </a:pPr>
              <a:r>
                <a:rPr lang="en-US" sz="1600" kern="1200" dirty="0">
                  <a:latin typeface="Abadi Extra Light" panose="020F0502020204030204" pitchFamily="34" charset="0"/>
                </a:rPr>
                <a:t>Data from graphs or figures presented.</a:t>
              </a:r>
            </a:p>
          </p:txBody>
        </p:sp>
      </p:grpSp>
      <p:grpSp>
        <p:nvGrpSpPr>
          <p:cNvPr id="33" name="Grupo 32">
            <a:extLst>
              <a:ext uri="{FF2B5EF4-FFF2-40B4-BE49-F238E27FC236}">
                <a16:creationId xmlns:a16="http://schemas.microsoft.com/office/drawing/2014/main" id="{8EFA6676-BA14-CC77-B631-58EAEC11CDAC}"/>
              </a:ext>
            </a:extLst>
          </p:cNvPr>
          <p:cNvGrpSpPr/>
          <p:nvPr/>
        </p:nvGrpSpPr>
        <p:grpSpPr>
          <a:xfrm>
            <a:off x="534066" y="4274900"/>
            <a:ext cx="5490639" cy="1849705"/>
            <a:chOff x="681548" y="4892340"/>
            <a:chExt cx="5490639" cy="1849705"/>
          </a:xfrm>
        </p:grpSpPr>
        <p:sp>
          <p:nvSpPr>
            <p:cNvPr id="28" name="Rectángulo: esquinas redondeadas 27">
              <a:extLst>
                <a:ext uri="{FF2B5EF4-FFF2-40B4-BE49-F238E27FC236}">
                  <a16:creationId xmlns:a16="http://schemas.microsoft.com/office/drawing/2014/main" id="{4EA05570-E810-6A93-948F-ED1996BD2EA2}"/>
                </a:ext>
              </a:extLst>
            </p:cNvPr>
            <p:cNvSpPr/>
            <p:nvPr/>
          </p:nvSpPr>
          <p:spPr>
            <a:xfrm>
              <a:off x="681548" y="4892341"/>
              <a:ext cx="5490639" cy="1849704"/>
            </a:xfrm>
            <a:prstGeom prst="roundRect">
              <a:avLst>
                <a:gd name="adj" fmla="val 10000"/>
              </a:avLst>
            </a:prstGeom>
          </p:spPr>
          <p:style>
            <a:lnRef idx="0">
              <a:schemeClr val="dk1">
                <a:hueOff val="0"/>
                <a:satOff val="0"/>
                <a:lumOff val="0"/>
                <a:alphaOff val="0"/>
              </a:schemeClr>
            </a:lnRef>
            <a:fillRef idx="1">
              <a:schemeClr val="accent2">
                <a:tint val="55000"/>
                <a:hueOff val="0"/>
                <a:satOff val="0"/>
                <a:lumOff val="0"/>
                <a:alphaOff val="0"/>
              </a:schemeClr>
            </a:fillRef>
            <a:effectRef idx="0">
              <a:schemeClr val="accent2">
                <a:tint val="55000"/>
                <a:hueOff val="0"/>
                <a:satOff val="0"/>
                <a:lumOff val="0"/>
                <a:alphaOff val="0"/>
              </a:schemeClr>
            </a:effectRef>
            <a:fontRef idx="minor">
              <a:schemeClr val="dk1">
                <a:hueOff val="0"/>
                <a:satOff val="0"/>
                <a:lumOff val="0"/>
                <a:alphaOff val="0"/>
              </a:schemeClr>
            </a:fontRef>
          </p:style>
          <p:txBody>
            <a:bodyPr/>
            <a:lstStyle/>
            <a:p>
              <a:endParaRPr lang="es-CO" sz="1600">
                <a:latin typeface="Abadi Extra Light" panose="020F0502020204030204" pitchFamily="34" charset="0"/>
              </a:endParaRPr>
            </a:p>
          </p:txBody>
        </p:sp>
        <p:sp>
          <p:nvSpPr>
            <p:cNvPr id="29" name="Rectángulo 28" descr="Estadísticas">
              <a:extLst>
                <a:ext uri="{FF2B5EF4-FFF2-40B4-BE49-F238E27FC236}">
                  <a16:creationId xmlns:a16="http://schemas.microsoft.com/office/drawing/2014/main" id="{DB0459A9-F4AF-7CBD-D71E-156310EDF2CD}"/>
                </a:ext>
              </a:extLst>
            </p:cNvPr>
            <p:cNvSpPr/>
            <p:nvPr/>
          </p:nvSpPr>
          <p:spPr>
            <a:xfrm>
              <a:off x="1066957" y="5466821"/>
              <a:ext cx="701428" cy="700743"/>
            </a:xfrm>
            <a:prstGeom prst="rect">
              <a:avLst/>
            </a:prstGeom>
            <a: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a:blipFill>
          </p:spPr>
          <p:style>
            <a:lnRef idx="2">
              <a:schemeClr val="lt1">
                <a:hueOff val="0"/>
                <a:satOff val="0"/>
                <a:lumOff val="0"/>
                <a:alphaOff val="0"/>
              </a:schemeClr>
            </a:lnRef>
            <a:fillRef idx="1">
              <a:scrgbClr r="0" g="0" b="0"/>
            </a:fillRef>
            <a:effectRef idx="0">
              <a:schemeClr val="accent2">
                <a:shade val="50000"/>
                <a:hueOff val="-365899"/>
                <a:satOff val="2915"/>
                <a:lumOff val="31163"/>
                <a:alphaOff val="0"/>
              </a:schemeClr>
            </a:effectRef>
            <a:fontRef idx="minor">
              <a:schemeClr val="lt1"/>
            </a:fontRef>
          </p:style>
          <p:txBody>
            <a:bodyPr/>
            <a:lstStyle/>
            <a:p>
              <a:endParaRPr lang="es-CO" sz="1600">
                <a:latin typeface="Abadi Extra Light" panose="020F0502020204030204" pitchFamily="34" charset="0"/>
              </a:endParaRPr>
            </a:p>
          </p:txBody>
        </p:sp>
        <p:sp>
          <p:nvSpPr>
            <p:cNvPr id="30" name="Forma libre: forma 29">
              <a:extLst>
                <a:ext uri="{FF2B5EF4-FFF2-40B4-BE49-F238E27FC236}">
                  <a16:creationId xmlns:a16="http://schemas.microsoft.com/office/drawing/2014/main" id="{466B1FB8-6F64-7C45-2417-24DE21C1329E}"/>
                </a:ext>
              </a:extLst>
            </p:cNvPr>
            <p:cNvSpPr/>
            <p:nvPr/>
          </p:nvSpPr>
          <p:spPr>
            <a:xfrm>
              <a:off x="2153793" y="4892340"/>
              <a:ext cx="3942205" cy="1849704"/>
            </a:xfrm>
            <a:custGeom>
              <a:avLst/>
              <a:gdLst>
                <a:gd name="connsiteX0" fmla="*/ 0 w 3502498"/>
                <a:gd name="connsiteY0" fmla="*/ 0 h 1592598"/>
                <a:gd name="connsiteX1" fmla="*/ 3502498 w 3502498"/>
                <a:gd name="connsiteY1" fmla="*/ 0 h 1592598"/>
                <a:gd name="connsiteX2" fmla="*/ 3502498 w 3502498"/>
                <a:gd name="connsiteY2" fmla="*/ 1592598 h 1592598"/>
                <a:gd name="connsiteX3" fmla="*/ 0 w 3502498"/>
                <a:gd name="connsiteY3" fmla="*/ 1592598 h 1592598"/>
                <a:gd name="connsiteX4" fmla="*/ 0 w 3502498"/>
                <a:gd name="connsiteY4" fmla="*/ 0 h 159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2498" h="1592598">
                  <a:moveTo>
                    <a:pt x="0" y="0"/>
                  </a:moveTo>
                  <a:lnTo>
                    <a:pt x="3502498" y="0"/>
                  </a:lnTo>
                  <a:lnTo>
                    <a:pt x="3502498" y="1592598"/>
                  </a:lnTo>
                  <a:lnTo>
                    <a:pt x="0" y="15925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8550" tIns="168550" rIns="168550" bIns="168550" numCol="1" spcCol="1270" anchor="ctr" anchorCtr="0">
              <a:noAutofit/>
            </a:bodyPr>
            <a:lstStyle/>
            <a:p>
              <a:pPr marL="0" lvl="0" indent="0" algn="l" defTabSz="622300">
                <a:lnSpc>
                  <a:spcPct val="100000"/>
                </a:lnSpc>
                <a:spcBef>
                  <a:spcPct val="0"/>
                </a:spcBef>
                <a:spcAft>
                  <a:spcPct val="35000"/>
                </a:spcAft>
                <a:buNone/>
              </a:pPr>
              <a:r>
                <a:rPr lang="en-US" sz="1600" kern="1200" dirty="0">
                  <a:latin typeface="Abadi Extra Light" panose="020F0502020204030204" pitchFamily="34" charset="0"/>
                </a:rPr>
                <a:t>Points extracted from images for quantitative analysis (e.g., Economic or Financial Charts, Balance Sheet or Financial Statement Charts, Bar Charts for Financial Comparisons, Market Segmentation Charts or Demographic Analysis, others).</a:t>
              </a:r>
            </a:p>
          </p:txBody>
        </p:sp>
      </p:grpSp>
      <p:pic>
        <p:nvPicPr>
          <p:cNvPr id="42" name="Gráfico 41" descr="Rebobinar con relleno sólido">
            <a:hlinkClick r:id="" action="ppaction://hlinkshowjump?jump=previousslide"/>
            <a:extLst>
              <a:ext uri="{FF2B5EF4-FFF2-40B4-BE49-F238E27FC236}">
                <a16:creationId xmlns:a16="http://schemas.microsoft.com/office/drawing/2014/main" id="{41BF9B0C-D88E-0DB4-C8D7-8AD60F3073DE}"/>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622779" y="6427080"/>
            <a:ext cx="519300" cy="519300"/>
          </a:xfrm>
          <a:prstGeom prst="rect">
            <a:avLst/>
          </a:prstGeom>
        </p:spPr>
      </p:pic>
      <p:pic>
        <p:nvPicPr>
          <p:cNvPr id="43" name="Gráfico 42" descr="Avance rápido con relleno sólido">
            <a:hlinkClick r:id="" action="ppaction://hlinkshowjump?jump=nextslide"/>
            <a:extLst>
              <a:ext uri="{FF2B5EF4-FFF2-40B4-BE49-F238E27FC236}">
                <a16:creationId xmlns:a16="http://schemas.microsoft.com/office/drawing/2014/main" id="{672B70B1-2D95-7B80-E76B-E047211EB1A5}"/>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272860" y="6427080"/>
            <a:ext cx="519300" cy="519300"/>
          </a:xfrm>
          <a:prstGeom prst="rect">
            <a:avLst/>
          </a:prstGeom>
        </p:spPr>
      </p:pic>
    </p:spTree>
    <p:extLst>
      <p:ext uri="{BB962C8B-B14F-4D97-AF65-F5344CB8AC3E}">
        <p14:creationId xmlns:p14="http://schemas.microsoft.com/office/powerpoint/2010/main" val="92100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700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200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10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315A9-3959-3940-C930-4CF844245349}"/>
            </a:ext>
          </a:extLst>
        </p:cNvPr>
        <p:cNvGrpSpPr/>
        <p:nvPr/>
      </p:nvGrpSpPr>
      <p:grpSpPr>
        <a:xfrm>
          <a:off x="0" y="0"/>
          <a:ext cx="0" cy="0"/>
          <a:chOff x="0" y="0"/>
          <a:chExt cx="0" cy="0"/>
        </a:xfrm>
      </p:grpSpPr>
      <p:pic>
        <p:nvPicPr>
          <p:cNvPr id="5" name="Imagen 4" descr="Dibujo con letras blancas&#10;&#10;Descripción generada automáticamente">
            <a:extLst>
              <a:ext uri="{FF2B5EF4-FFF2-40B4-BE49-F238E27FC236}">
                <a16:creationId xmlns:a16="http://schemas.microsoft.com/office/drawing/2014/main" id="{51881F5B-6DF2-3488-7685-0461634CC1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82030F93-C905-FCCE-0DBA-06E7A44C9F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7" name="Gráfico 6" descr="Icono de menú de hamburguesa con relleno sólido">
            <a:hlinkClick r:id="rId6" action="ppaction://hlinksldjump"/>
            <a:extLst>
              <a:ext uri="{FF2B5EF4-FFF2-40B4-BE49-F238E27FC236}">
                <a16:creationId xmlns:a16="http://schemas.microsoft.com/office/drawing/2014/main" id="{5F535729-CE62-8DC4-1D55-FC2EF32AA8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54465" y="437535"/>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58C42A67-8D0C-06FB-B9E0-0233AA8D35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67A8B5EA-2560-0ECE-A8E5-27748B4D82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72860" y="6427080"/>
            <a:ext cx="519300" cy="519300"/>
          </a:xfrm>
          <a:prstGeom prst="rect">
            <a:avLst/>
          </a:prstGeom>
        </p:spPr>
      </p:pic>
      <p:graphicFrame>
        <p:nvGraphicFramePr>
          <p:cNvPr id="15" name="Marcador de contenido 10">
            <a:extLst>
              <a:ext uri="{FF2B5EF4-FFF2-40B4-BE49-F238E27FC236}">
                <a16:creationId xmlns:a16="http://schemas.microsoft.com/office/drawing/2014/main" id="{4AC9D97F-7C7C-BC53-D5BA-36DB9CAD8C23}"/>
              </a:ext>
            </a:extLst>
          </p:cNvPr>
          <p:cNvGraphicFramePr>
            <a:graphicFrameLocks noGrp="1"/>
          </p:cNvGraphicFramePr>
          <p:nvPr>
            <p:ph idx="1"/>
            <p:extLst>
              <p:ext uri="{D42A27DB-BD31-4B8C-83A1-F6EECF244321}">
                <p14:modId xmlns:p14="http://schemas.microsoft.com/office/powerpoint/2010/main" val="3484187850"/>
              </p:ext>
            </p:extLst>
          </p:nvPr>
        </p:nvGraphicFramePr>
        <p:xfrm>
          <a:off x="4758813" y="1730476"/>
          <a:ext cx="6308667" cy="419382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Título 12">
            <a:extLst>
              <a:ext uri="{FF2B5EF4-FFF2-40B4-BE49-F238E27FC236}">
                <a16:creationId xmlns:a16="http://schemas.microsoft.com/office/drawing/2014/main" id="{EAE102EC-2923-F8C4-21C2-54A9A696C77D}"/>
              </a:ext>
            </a:extLst>
          </p:cNvPr>
          <p:cNvSpPr>
            <a:spLocks noGrp="1"/>
          </p:cNvSpPr>
          <p:nvPr>
            <p:ph type="title"/>
          </p:nvPr>
        </p:nvSpPr>
        <p:spPr>
          <a:xfrm>
            <a:off x="790574" y="492645"/>
            <a:ext cx="4499181" cy="1325563"/>
          </a:xfrm>
        </p:spPr>
        <p:txBody>
          <a:bodyPr>
            <a:normAutofit/>
          </a:bodyPr>
          <a:lstStyle/>
          <a:p>
            <a:r>
              <a:rPr lang="es-VE" sz="3000" dirty="0"/>
              <a:t>Data in </a:t>
            </a:r>
            <a:r>
              <a:rPr lang="es-VE" sz="3000" dirty="0" err="1"/>
              <a:t>Supporting</a:t>
            </a:r>
            <a:r>
              <a:rPr lang="es-VE" sz="3000" dirty="0"/>
              <a:t> </a:t>
            </a:r>
            <a:r>
              <a:rPr lang="es-VE" sz="3000" dirty="0" err="1"/>
              <a:t>Information</a:t>
            </a:r>
            <a:r>
              <a:rPr lang="es-VE" sz="3000" dirty="0"/>
              <a:t> Files</a:t>
            </a:r>
            <a:endParaRPr lang="es-CO" sz="3000" dirty="0"/>
          </a:p>
        </p:txBody>
      </p:sp>
      <p:sp>
        <p:nvSpPr>
          <p:cNvPr id="3" name="CuadroTexto 2">
            <a:extLst>
              <a:ext uri="{FF2B5EF4-FFF2-40B4-BE49-F238E27FC236}">
                <a16:creationId xmlns:a16="http://schemas.microsoft.com/office/drawing/2014/main" id="{5FCADD0E-7DD6-4D41-C4AA-55B2D5B62BFC}"/>
              </a:ext>
            </a:extLst>
          </p:cNvPr>
          <p:cNvSpPr txBox="1"/>
          <p:nvPr/>
        </p:nvSpPr>
        <p:spPr>
          <a:xfrm>
            <a:off x="865238" y="3008468"/>
            <a:ext cx="3628103" cy="1754326"/>
          </a:xfrm>
          <a:prstGeom prst="rect">
            <a:avLst/>
          </a:prstGeom>
          <a:noFill/>
        </p:spPr>
        <p:txBody>
          <a:bodyPr wrap="square">
            <a:spAutoFit/>
          </a:bodyPr>
          <a:lstStyle/>
          <a:p>
            <a:pPr marL="0" indent="0">
              <a:buNone/>
            </a:pPr>
            <a:r>
              <a:rPr lang="en-US" dirty="0">
                <a:solidFill>
                  <a:schemeClr val="bg2">
                    <a:lumMod val="50000"/>
                  </a:schemeClr>
                </a:solidFill>
              </a:rPr>
              <a:t>Although depositing data in</a:t>
            </a:r>
          </a:p>
          <a:p>
            <a:pPr marL="0" indent="0">
              <a:buNone/>
            </a:pPr>
            <a:r>
              <a:rPr lang="en-US" dirty="0">
                <a:solidFill>
                  <a:schemeClr val="bg2">
                    <a:lumMod val="50000"/>
                  </a:schemeClr>
                </a:solidFill>
              </a:rPr>
              <a:t>repositories is recommended,</a:t>
            </a:r>
          </a:p>
          <a:p>
            <a:pPr marL="0" indent="0">
              <a:buNone/>
            </a:pPr>
            <a:r>
              <a:rPr lang="en-US" dirty="0">
                <a:solidFill>
                  <a:schemeClr val="bg2">
                    <a:lumMod val="50000"/>
                  </a:schemeClr>
                </a:solidFill>
              </a:rPr>
              <a:t>data can also be included in</a:t>
            </a:r>
          </a:p>
          <a:p>
            <a:pPr marL="0" indent="0">
              <a:buNone/>
            </a:pPr>
            <a:r>
              <a:rPr lang="en-US" dirty="0">
                <a:solidFill>
                  <a:schemeClr val="bg2">
                    <a:lumMod val="50000"/>
                  </a:schemeClr>
                </a:solidFill>
              </a:rPr>
              <a:t>supporting information files.</a:t>
            </a:r>
          </a:p>
          <a:p>
            <a:pPr marL="0" indent="0">
              <a:buNone/>
            </a:pPr>
            <a:r>
              <a:rPr lang="en-US" dirty="0">
                <a:solidFill>
                  <a:schemeClr val="bg2">
                    <a:lumMod val="50000"/>
                  </a:schemeClr>
                </a:solidFill>
              </a:rPr>
              <a:t>Guidelines for supporting files</a:t>
            </a:r>
          </a:p>
          <a:p>
            <a:pPr marL="0" indent="0">
              <a:buNone/>
            </a:pPr>
            <a:r>
              <a:rPr lang="en-US" dirty="0">
                <a:solidFill>
                  <a:schemeClr val="bg2">
                    <a:lumMod val="50000"/>
                  </a:schemeClr>
                </a:solidFill>
              </a:rPr>
              <a:t>include:</a:t>
            </a:r>
            <a:endParaRPr lang="es-VE" dirty="0">
              <a:solidFill>
                <a:schemeClr val="bg2">
                  <a:lumMod val="50000"/>
                </a:schemeClr>
              </a:solidFill>
            </a:endParaRPr>
          </a:p>
        </p:txBody>
      </p:sp>
    </p:spTree>
    <p:extLst>
      <p:ext uri="{BB962C8B-B14F-4D97-AF65-F5344CB8AC3E}">
        <p14:creationId xmlns:p14="http://schemas.microsoft.com/office/powerpoint/2010/main" val="22371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20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
                                        <p:tgtEl>
                                          <p:spTgt spid="15"/>
                                        </p:tgtEl>
                                      </p:cBhvr>
                                    </p:animEffect>
                                    <p:anim calcmode="lin" valueType="num">
                                      <p:cBhvr>
                                        <p:cTn id="8" dur="800" fill="hold"/>
                                        <p:tgtEl>
                                          <p:spTgt spid="15"/>
                                        </p:tgtEl>
                                        <p:attrNameLst>
                                          <p:attrName>ppt_x</p:attrName>
                                        </p:attrNameLst>
                                      </p:cBhvr>
                                      <p:tavLst>
                                        <p:tav tm="0">
                                          <p:val>
                                            <p:strVal val="#ppt_x"/>
                                          </p:val>
                                        </p:tav>
                                        <p:tav tm="100000">
                                          <p:val>
                                            <p:strVal val="#ppt_x"/>
                                          </p:val>
                                        </p:tav>
                                      </p:tavLst>
                                    </p:anim>
                                    <p:anim calcmode="lin" valueType="num">
                                      <p:cBhvr>
                                        <p:cTn id="9" dur="800" fill="hold"/>
                                        <p:tgtEl>
                                          <p:spTgt spid="15"/>
                                        </p:tgtEl>
                                        <p:attrNameLst>
                                          <p:attrName>ppt_y</p:attrName>
                                        </p:attrNameLst>
                                      </p:cBhvr>
                                      <p:tavLst>
                                        <p:tav tm="0">
                                          <p:val>
                                            <p:strVal val="#ppt_y+0.31"/>
                                          </p:val>
                                        </p:tav>
                                        <p:tav tm="100000">
                                          <p:val>
                                            <p:strVal val="#ppt_y+0.31"/>
                                          </p:val>
                                        </p:tav>
                                      </p:tavLst>
                                    </p:anim>
                                    <p:anim calcmode="lin" valueType="num">
                                      <p:cBhvr>
                                        <p:cTn id="10" dur="1200" decel="50000" fill="hold">
                                          <p:stCondLst>
                                            <p:cond delay="800"/>
                                          </p:stCondLst>
                                        </p:cTn>
                                        <p:tgtEl>
                                          <p:spTgt spid="1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1200" decel="50000" fill="hold">
                                          <p:stCondLst>
                                            <p:cond delay="800"/>
                                          </p:stCondLst>
                                        </p:cTn>
                                        <p:tgtEl>
                                          <p:spTgt spid="1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9B84D-DAB8-32F6-BF20-ACEA208E83E5}"/>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1E1E9BC9-BDF4-6A72-63B9-3FBFBB2520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68054" y="343258"/>
            <a:ext cx="2504350" cy="626088"/>
          </a:xfrm>
          <a:prstGeom prst="rect">
            <a:avLst/>
          </a:prstGeom>
          <a:noFill/>
          <a:ln>
            <a:noFill/>
          </a:ln>
        </p:spPr>
      </p:pic>
      <p:pic>
        <p:nvPicPr>
          <p:cNvPr id="6" name="Gráfico 5" descr="Hogar con relleno sólido">
            <a:hlinkClick r:id="rId3" action="ppaction://hlinksldjump"/>
            <a:extLst>
              <a:ext uri="{FF2B5EF4-FFF2-40B4-BE49-F238E27FC236}">
                <a16:creationId xmlns:a16="http://schemas.microsoft.com/office/drawing/2014/main" id="{C905777E-B843-A456-4C92-7F0121D5692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754465" y="0"/>
            <a:ext cx="437535" cy="437535"/>
          </a:xfrm>
          <a:prstGeom prst="rect">
            <a:avLst/>
          </a:prstGeom>
        </p:spPr>
      </p:pic>
      <p:pic>
        <p:nvPicPr>
          <p:cNvPr id="8" name="Gráfico 7" descr="Rebobinar con relleno sólido">
            <a:hlinkClick r:id="" action="ppaction://hlinkshowjump?jump=previousslide"/>
            <a:extLst>
              <a:ext uri="{FF2B5EF4-FFF2-40B4-BE49-F238E27FC236}">
                <a16:creationId xmlns:a16="http://schemas.microsoft.com/office/drawing/2014/main" id="{7E8C766B-EE94-4A3C-8F2D-CF4983FD52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22779" y="6427080"/>
            <a:ext cx="519300" cy="519300"/>
          </a:xfrm>
          <a:prstGeom prst="rect">
            <a:avLst/>
          </a:prstGeom>
        </p:spPr>
      </p:pic>
      <p:pic>
        <p:nvPicPr>
          <p:cNvPr id="9" name="Gráfico 8" descr="Avance rápido con relleno sólido">
            <a:hlinkClick r:id="" action="ppaction://hlinkshowjump?jump=nextslide"/>
            <a:extLst>
              <a:ext uri="{FF2B5EF4-FFF2-40B4-BE49-F238E27FC236}">
                <a16:creationId xmlns:a16="http://schemas.microsoft.com/office/drawing/2014/main" id="{4FB303AE-7B4C-DEB2-7E19-EBAA730161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72860" y="6427080"/>
            <a:ext cx="519300" cy="519300"/>
          </a:xfrm>
          <a:prstGeom prst="rect">
            <a:avLst/>
          </a:prstGeom>
        </p:spPr>
      </p:pic>
      <p:graphicFrame>
        <p:nvGraphicFramePr>
          <p:cNvPr id="15" name="Marcador de contenido 10">
            <a:extLst>
              <a:ext uri="{FF2B5EF4-FFF2-40B4-BE49-F238E27FC236}">
                <a16:creationId xmlns:a16="http://schemas.microsoft.com/office/drawing/2014/main" id="{218245AD-7BB2-A6C4-5C70-8131C9039114}"/>
              </a:ext>
            </a:extLst>
          </p:cNvPr>
          <p:cNvGraphicFramePr>
            <a:graphicFrameLocks noGrp="1"/>
          </p:cNvGraphicFramePr>
          <p:nvPr>
            <p:ph idx="1"/>
            <p:extLst>
              <p:ext uri="{D42A27DB-BD31-4B8C-83A1-F6EECF244321}">
                <p14:modId xmlns:p14="http://schemas.microsoft.com/office/powerpoint/2010/main" val="3341238954"/>
              </p:ext>
            </p:extLst>
          </p:nvPr>
        </p:nvGraphicFramePr>
        <p:xfrm>
          <a:off x="774977" y="1557696"/>
          <a:ext cx="10734204" cy="435133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Título 12">
            <a:extLst>
              <a:ext uri="{FF2B5EF4-FFF2-40B4-BE49-F238E27FC236}">
                <a16:creationId xmlns:a16="http://schemas.microsoft.com/office/drawing/2014/main" id="{FA72ED16-E9C3-14D8-EA53-F96EFA2BBCD7}"/>
              </a:ext>
            </a:extLst>
          </p:cNvPr>
          <p:cNvSpPr>
            <a:spLocks noGrp="1"/>
          </p:cNvSpPr>
          <p:nvPr>
            <p:ph type="title"/>
          </p:nvPr>
        </p:nvSpPr>
        <p:spPr>
          <a:xfrm>
            <a:off x="682819" y="343258"/>
            <a:ext cx="5826136" cy="1325563"/>
          </a:xfrm>
        </p:spPr>
        <p:txBody>
          <a:bodyPr>
            <a:normAutofit/>
          </a:bodyPr>
          <a:lstStyle/>
          <a:p>
            <a:r>
              <a:rPr lang="es-VE" sz="3000" dirty="0"/>
              <a:t>Data Management </a:t>
            </a:r>
            <a:r>
              <a:rPr lang="es-VE" sz="3000" dirty="0" err="1"/>
              <a:t>Plans</a:t>
            </a:r>
            <a:r>
              <a:rPr lang="es-VE" sz="3000" dirty="0"/>
              <a:t> (DMP)</a:t>
            </a:r>
            <a:endParaRPr lang="es-CO" sz="3000" dirty="0"/>
          </a:p>
        </p:txBody>
      </p:sp>
      <p:pic>
        <p:nvPicPr>
          <p:cNvPr id="2" name="Gráfico 1" descr="Icono de menú de hamburguesa con relleno sólido">
            <a:hlinkClick r:id="rId15" action="ppaction://hlinksldjump"/>
            <a:extLst>
              <a:ext uri="{FF2B5EF4-FFF2-40B4-BE49-F238E27FC236}">
                <a16:creationId xmlns:a16="http://schemas.microsoft.com/office/drawing/2014/main" id="{39DA18AC-9A7A-87FB-3D20-3A490C9ABD6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754465" y="437535"/>
            <a:ext cx="437535" cy="437535"/>
          </a:xfrm>
          <a:prstGeom prst="rect">
            <a:avLst/>
          </a:prstGeom>
        </p:spPr>
      </p:pic>
    </p:spTree>
    <p:extLst>
      <p:ext uri="{BB962C8B-B14F-4D97-AF65-F5344CB8AC3E}">
        <p14:creationId xmlns:p14="http://schemas.microsoft.com/office/powerpoint/2010/main" val="49968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2000"/>
                                  </p:stCondLst>
                                  <p:childTnLst>
                                    <p:set>
                                      <p:cBhvr>
                                        <p:cTn id="6" dur="1" fill="hold">
                                          <p:stCondLst>
                                            <p:cond delay="0"/>
                                          </p:stCondLst>
                                        </p:cTn>
                                        <p:tgtEl>
                                          <p:spTgt spid="15"/>
                                        </p:tgtEl>
                                        <p:attrNameLst>
                                          <p:attrName>style.visibility</p:attrName>
                                        </p:attrNameLst>
                                      </p:cBhvr>
                                      <p:to>
                                        <p:strVal val="visible"/>
                                      </p:to>
                                    </p:set>
                                    <p:anim calcmode="lin" valueType="num">
                                      <p:cBhvr>
                                        <p:cTn id="7" dur="1300" fill="hold"/>
                                        <p:tgtEl>
                                          <p:spTgt spid="15"/>
                                        </p:tgtEl>
                                        <p:attrNameLst>
                                          <p:attrName>ppt_w</p:attrName>
                                        </p:attrNameLst>
                                      </p:cBhvr>
                                      <p:tavLst>
                                        <p:tav tm="0">
                                          <p:val>
                                            <p:strVal val="#ppt_w*0.70"/>
                                          </p:val>
                                        </p:tav>
                                        <p:tav tm="100000">
                                          <p:val>
                                            <p:strVal val="#ppt_w"/>
                                          </p:val>
                                        </p:tav>
                                      </p:tavLst>
                                    </p:anim>
                                    <p:anim calcmode="lin" valueType="num">
                                      <p:cBhvr>
                                        <p:cTn id="8" dur="1300" fill="hold"/>
                                        <p:tgtEl>
                                          <p:spTgt spid="15"/>
                                        </p:tgtEl>
                                        <p:attrNameLst>
                                          <p:attrName>ppt_h</p:attrName>
                                        </p:attrNameLst>
                                      </p:cBhvr>
                                      <p:tavLst>
                                        <p:tav tm="0">
                                          <p:val>
                                            <p:strVal val="#ppt_h"/>
                                          </p:val>
                                        </p:tav>
                                        <p:tav tm="100000">
                                          <p:val>
                                            <p:strVal val="#ppt_h"/>
                                          </p:val>
                                        </p:tav>
                                      </p:tavLst>
                                    </p:anim>
                                    <p:animEffect transition="in" filter="fade">
                                      <p:cBhvr>
                                        <p:cTn id="9" dur="1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ersonalizado 1">
      <a:majorFont>
        <a:latin typeface="Red Hat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4bfcb0a-7dab-40f4-90b3-a3daaab75dad" xsi:nil="true"/>
    <lcf76f155ced4ddcb4097134ff3c332f xmlns="a2c82300-8778-4e9a-967b-b595596a0d6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D028162AEC40C48A187F79E121C0AE1" ma:contentTypeVersion="14" ma:contentTypeDescription="Crear nuevo documento." ma:contentTypeScope="" ma:versionID="a28a1d5dc81d5c4216d3c6b5eaeb03bc">
  <xsd:schema xmlns:xsd="http://www.w3.org/2001/XMLSchema" xmlns:xs="http://www.w3.org/2001/XMLSchema" xmlns:p="http://schemas.microsoft.com/office/2006/metadata/properties" xmlns:ns2="a2c82300-8778-4e9a-967b-b595596a0d64" xmlns:ns3="d4bfcb0a-7dab-40f4-90b3-a3daaab75dad" targetNamespace="http://schemas.microsoft.com/office/2006/metadata/properties" ma:root="true" ma:fieldsID="bf1289e2d903038354c0d91d1f99a426" ns2:_="" ns3:_="">
    <xsd:import namespace="a2c82300-8778-4e9a-967b-b595596a0d64"/>
    <xsd:import namespace="d4bfcb0a-7dab-40f4-90b3-a3daaab75dad"/>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c82300-8778-4e9a-967b-b595596a0d64"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Etiquetas de imagen" ma:readOnly="false" ma:fieldId="{5cf76f15-5ced-4ddc-b409-7134ff3c332f}" ma:taxonomyMulti="true" ma:sspId="56db0523-8dfe-4deb-9afd-815207f3681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4bfcb0a-7dab-40f4-90b3-a3daaab75dad"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26c33087-4e5b-4a29-a95c-5268c764297c}" ma:internalName="TaxCatchAll" ma:showField="CatchAllData" ma:web="d4bfcb0a-7dab-40f4-90b3-a3daaab75da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C240B7-11D4-4B44-8AFE-6B9ECC4241BB}">
  <ds:schemaRefs>
    <ds:schemaRef ds:uri="http://schemas.microsoft.com/sharepoint/v3/contenttype/forms"/>
  </ds:schemaRefs>
</ds:datastoreItem>
</file>

<file path=customXml/itemProps2.xml><?xml version="1.0" encoding="utf-8"?>
<ds:datastoreItem xmlns:ds="http://schemas.openxmlformats.org/officeDocument/2006/customXml" ds:itemID="{7C913F26-AA4E-4DA4-9D99-8948D899E49D}">
  <ds:schemaRefs>
    <ds:schemaRef ds:uri="http://purl.org/dc/terms/"/>
    <ds:schemaRef ds:uri="d4bfcb0a-7dab-40f4-90b3-a3daaab75dad"/>
    <ds:schemaRef ds:uri="http://purl.org/dc/dcmitype/"/>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a2c82300-8778-4e9a-967b-b595596a0d64"/>
    <ds:schemaRef ds:uri="http://schemas.microsoft.com/office/2006/metadata/properties"/>
  </ds:schemaRefs>
</ds:datastoreItem>
</file>

<file path=customXml/itemProps3.xml><?xml version="1.0" encoding="utf-8"?>
<ds:datastoreItem xmlns:ds="http://schemas.openxmlformats.org/officeDocument/2006/customXml" ds:itemID="{7A183E03-F57E-4EAA-8EB1-6E781A78D3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c82300-8778-4e9a-967b-b595596a0d64"/>
    <ds:schemaRef ds:uri="d4bfcb0a-7dab-40f4-90b3-a3daaab75d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1074</TotalTime>
  <Words>1339</Words>
  <Application>Microsoft Office PowerPoint</Application>
  <PresentationFormat>Panorámica</PresentationFormat>
  <Paragraphs>101</Paragraphs>
  <Slides>12</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12</vt:i4>
      </vt:variant>
    </vt:vector>
  </HeadingPairs>
  <TitlesOfParts>
    <vt:vector size="19" baseType="lpstr">
      <vt:lpstr>Abadi Extra Light</vt:lpstr>
      <vt:lpstr>Agency FB</vt:lpstr>
      <vt:lpstr>Aptos</vt:lpstr>
      <vt:lpstr>Aptos Display</vt:lpstr>
      <vt:lpstr>Arial</vt:lpstr>
      <vt:lpstr>Red Hat Display</vt:lpstr>
      <vt:lpstr>Tema de Office</vt:lpstr>
      <vt:lpstr>Data Availability</vt:lpstr>
      <vt:lpstr>What will you find here?</vt:lpstr>
      <vt:lpstr>Data Availability Statement Requirements</vt:lpstr>
      <vt:lpstr>Acceptable Data Sharing Methods </vt:lpstr>
      <vt:lpstr>Benefits of data sharing</vt:lpstr>
      <vt:lpstr>Consequences of Non-compliance of  shared data</vt:lpstr>
      <vt:lpstr>Definition of Minimum  Available Data Set</vt:lpstr>
      <vt:lpstr>Data in Supporting Information Files</vt:lpstr>
      <vt:lpstr>Data Management Plans (DMP)</vt:lpstr>
      <vt:lpstr>Acceptable Data Access Restrictions</vt:lpstr>
      <vt:lpstr>Unacceptable Data Access  Restrictions</vt:lpstr>
      <vt:lpstr>Final considerations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VELASQUEZ GARCIA ADRIAN</dc:creator>
  <cp:lastModifiedBy>CHUMACEIRO HERNANDEZ ANA CECILIA</cp:lastModifiedBy>
  <cp:revision>171</cp:revision>
  <dcterms:created xsi:type="dcterms:W3CDTF">2024-05-03T04:21:58Z</dcterms:created>
  <dcterms:modified xsi:type="dcterms:W3CDTF">2024-11-12T03:10:02Z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0x0101006D028162AEC40C48A187F79E121C0AE1</vt:lpwstr>
  </property>
</Properties>
</file>