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099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05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29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371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81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63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566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99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173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3364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055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51865-48AA-42DE-A6FB-15CB668CA9D8}" type="datetimeFigureOut">
              <a:rPr lang="pt-BR" smtClean="0"/>
              <a:t>03/09/2016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71965-FDD3-44FF-84F9-D5D9870A423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742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 rotWithShape="1">
          <a:blip r:embed="rId2"/>
          <a:srcRect l="35805" t="18947" r="35787" b="36842"/>
          <a:stretch/>
        </p:blipFill>
        <p:spPr bwMode="auto">
          <a:xfrm>
            <a:off x="2483768" y="1052736"/>
            <a:ext cx="4608511" cy="453650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Fig.1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73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60648"/>
            <a:ext cx="5904656" cy="460851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Fig.2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33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4139952" y="5589240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Fig.3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08720"/>
            <a:ext cx="4608512" cy="4680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2432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442" y="332656"/>
            <a:ext cx="3157766" cy="525658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</a:t>
            </a: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36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7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42" r="16524"/>
          <a:stretch/>
        </p:blipFill>
        <p:spPr bwMode="auto">
          <a:xfrm>
            <a:off x="3059832" y="260647"/>
            <a:ext cx="3200752" cy="504826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42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20688"/>
            <a:ext cx="7128791" cy="4536503"/>
          </a:xfrm>
          <a:prstGeom prst="rect">
            <a:avLst/>
          </a:prstGeom>
          <a:noFill/>
          <a:extLst/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6 (a)-(b)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993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466" y="332656"/>
            <a:ext cx="5763910" cy="5040560"/>
          </a:xfrm>
          <a:prstGeom prst="rect">
            <a:avLst/>
          </a:prstGeom>
          <a:noFill/>
          <a:extLst/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7 (a)-(b)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042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4" y="188639"/>
            <a:ext cx="3230091" cy="51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139952" y="5589240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8 (a)-(b)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8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028" y="404664"/>
            <a:ext cx="3573557" cy="554461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111887" y="5949280"/>
            <a:ext cx="201622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Fig. 9 (a)-(b)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29722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39</Words>
  <Application>Microsoft Office PowerPoint</Application>
  <PresentationFormat>Apresentação na tela (4:3)</PresentationFormat>
  <Paragraphs>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Oscar</dc:creator>
  <cp:lastModifiedBy>Oscar</cp:lastModifiedBy>
  <cp:revision>3</cp:revision>
  <dcterms:created xsi:type="dcterms:W3CDTF">2016-09-04T02:00:44Z</dcterms:created>
  <dcterms:modified xsi:type="dcterms:W3CDTF">2016-09-04T02:46:35Z</dcterms:modified>
</cp:coreProperties>
</file>